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0C6"/>
    <a:srgbClr val="A49B68"/>
    <a:srgbClr val="5E5E5E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8" y="1116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33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2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62456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241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6/9/2025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63600" y="3752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348740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3548360" y="4514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39" cy="272415"/>
          </a:xfrm>
        </p:spPr>
        <p:txBody>
          <a:bodyPr lIns="0" tIns="0" rIns="0" bIns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109665"/>
            <a:ext cx="18288000" cy="38100"/>
          </a:xfrm>
          <a:custGeom>
            <a:avLst/>
            <a:gdLst/>
            <a:ahLst/>
            <a:cxnLst/>
            <a:rect l="l" t="t" r="r" b="b"/>
            <a:pathLst>
              <a:path w="18288000" h="38100">
                <a:moveTo>
                  <a:pt x="0" y="0"/>
                </a:moveTo>
                <a:lnTo>
                  <a:pt x="18287998" y="0"/>
                </a:lnTo>
                <a:lnTo>
                  <a:pt x="18287998" y="38098"/>
                </a:lnTo>
                <a:lnTo>
                  <a:pt x="0" y="38098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65631" y="4635246"/>
            <a:ext cx="3556737" cy="1018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48361" y="342900"/>
            <a:ext cx="4206239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lygreatsite.com/" TargetMode="External"/><Relationship Id="rId2" Type="http://schemas.openxmlformats.org/officeDocument/2006/relationships/hyperlink" Target="mailto:hello@reallygreatsite.com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6962" y="795718"/>
            <a:ext cx="41649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심플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한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프레젠테이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션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795718"/>
            <a:ext cx="14185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4" dirty="0">
                <a:solidFill>
                  <a:srgbClr val="181818"/>
                </a:solidFill>
                <a:latin typeface="Lucida Sans Unicode"/>
                <a:cs typeface="Lucida Sans Unicode"/>
              </a:rPr>
              <a:t>B</a:t>
            </a:r>
            <a:r>
              <a:rPr sz="2600" spc="110" dirty="0">
                <a:solidFill>
                  <a:srgbClr val="181818"/>
                </a:solidFill>
                <a:latin typeface="Lucida Sans Unicode"/>
                <a:cs typeface="Lucida Sans Unicode"/>
              </a:rPr>
              <a:t>o</a:t>
            </a:r>
            <a:r>
              <a:rPr sz="2600" spc="55" dirty="0">
                <a:solidFill>
                  <a:srgbClr val="181818"/>
                </a:solidFill>
                <a:latin typeface="Lucida Sans Unicode"/>
                <a:cs typeface="Lucida Sans Unicode"/>
              </a:rPr>
              <a:t>r</a:t>
            </a:r>
            <a:r>
              <a:rPr sz="2600" spc="315" dirty="0">
                <a:solidFill>
                  <a:srgbClr val="181818"/>
                </a:solidFill>
                <a:latin typeface="Lucida Sans Unicode"/>
                <a:cs typeface="Lucida Sans Unicode"/>
              </a:rPr>
              <a:t>c</a:t>
            </a:r>
            <a:r>
              <a:rPr sz="2600" spc="215" dirty="0">
                <a:solidFill>
                  <a:srgbClr val="181818"/>
                </a:solidFill>
                <a:latin typeface="Lucida Sans Unicode"/>
                <a:cs typeface="Lucida Sans Unicode"/>
              </a:rPr>
              <a:t>e</a:t>
            </a:r>
            <a:r>
              <a:rPr sz="2600" spc="-75" dirty="0">
                <a:solidFill>
                  <a:srgbClr val="181818"/>
                </a:solidFill>
                <a:latin typeface="Lucida Sans Unicode"/>
                <a:cs typeface="Lucida Sans Unicode"/>
              </a:rPr>
              <a:t>ll</a:t>
            </a:r>
            <a:r>
              <a:rPr sz="2600" spc="220" dirty="0">
                <a:solidFill>
                  <a:srgbClr val="181818"/>
                </a:solidFill>
                <a:latin typeface="Lucida Sans Unicode"/>
                <a:cs typeface="Lucida Sans Unicode"/>
              </a:rPr>
              <a:t>e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19380" y="3915190"/>
            <a:ext cx="13068220" cy="1609310"/>
          </a:xfrm>
          <a:prstGeom prst="rect">
            <a:avLst/>
          </a:prstGeom>
        </p:spPr>
        <p:txBody>
          <a:bodyPr vert="horz" wrap="square" lIns="0" tIns="100330" rIns="0" bIns="0">
            <a:spAutoFit/>
          </a:bodyPr>
          <a:lstStyle/>
          <a:p>
            <a:pPr marL="12700" marR="5080" indent="1577340">
              <a:lnSpc>
                <a:spcPts val="11850"/>
              </a:lnSpc>
              <a:spcBef>
                <a:spcPts val="790"/>
              </a:spcBef>
              <a:defRPr/>
            </a:pPr>
            <a:r>
              <a:rPr lang="ko-KR" altLang="en-US" sz="10350">
                <a:latin typeface="Trebuchet MS"/>
                <a:cs typeface="Trebuchet MS"/>
              </a:rPr>
              <a:t>교내 </a:t>
            </a:r>
            <a:r>
              <a:rPr lang="en-US" altLang="ko-KR" sz="10350">
                <a:latin typeface="Trebuchet MS"/>
                <a:cs typeface="Trebuchet MS"/>
              </a:rPr>
              <a:t>SNS</a:t>
            </a:r>
            <a:r>
              <a:rPr lang="ko-KR" altLang="en-US" sz="10350">
                <a:latin typeface="Trebuchet MS"/>
                <a:cs typeface="Trebuchet MS"/>
              </a:rPr>
              <a:t> 프로젝트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30600" y="9223147"/>
            <a:ext cx="3023004" cy="492353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sz="3200" spc="-265">
                <a:solidFill>
                  <a:srgbClr val="181818"/>
                </a:solidFill>
                <a:latin typeface="바탕"/>
                <a:cs typeface="바탕"/>
              </a:rPr>
              <a:t>DSSN</a:t>
            </a:r>
            <a:endParaRPr lang="ko-KR" altLang="en-US" sz="3200" spc="-265">
              <a:solidFill>
                <a:srgbClr val="181818"/>
              </a:solidFill>
              <a:latin typeface="바탕"/>
              <a:cs typeface="바탕"/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6/9/2025</a:t>
            </a:fld>
            <a:endParaRPr lang="ko-KR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기술</a:t>
            </a:r>
            <a:r>
              <a:rPr spc="-80" dirty="0"/>
              <a:t> </a:t>
            </a:r>
            <a:r>
              <a:rPr spc="254" dirty="0"/>
              <a:t>사항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9425578"/>
            <a:ext cx="18288000" cy="139065"/>
            <a:chOff x="0" y="9425578"/>
            <a:chExt cx="18288000" cy="139065"/>
          </a:xfrm>
        </p:grpSpPr>
        <p:sp>
          <p:nvSpPr>
            <p:cNvPr id="10" name="object 10"/>
            <p:cNvSpPr/>
            <p:nvPr/>
          </p:nvSpPr>
          <p:spPr>
            <a:xfrm>
              <a:off x="0" y="9425578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9526481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36005" y="795718"/>
            <a:ext cx="13360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사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항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995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4700" spc="-375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10548" y="3431338"/>
            <a:ext cx="5236845" cy="20169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800" dirty="0"/>
              <a:t>사용자 로그인 및 회원가입</a:t>
            </a:r>
            <a:endParaRPr lang="en-US" altLang="ko-KR" sz="28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/>
              <a:t>      기능 구현</a:t>
            </a:r>
            <a:r>
              <a:rPr lang="en-US" altLang="ko-KR" sz="2800" dirty="0"/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800" dirty="0"/>
              <a:t>이메일</a:t>
            </a:r>
            <a:r>
              <a:rPr lang="en-US" altLang="ko-KR" sz="2800" dirty="0"/>
              <a:t>/</a:t>
            </a:r>
            <a:r>
              <a:rPr lang="ko-KR" altLang="en-US" sz="2800" dirty="0"/>
              <a:t>비밀번호 기반</a:t>
            </a:r>
            <a:r>
              <a:rPr lang="en-US" altLang="ko-KR" sz="2800" dirty="0"/>
              <a:t>   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/>
              <a:t>      인증과 보안 강화</a:t>
            </a:r>
            <a:r>
              <a:rPr lang="en-US" altLang="ko-KR" sz="2800" dirty="0"/>
              <a:t>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2171700"/>
            <a:ext cx="532765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6020" dirty="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105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63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34600" y="2115820"/>
            <a:ext cx="563880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4860" dirty="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2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63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8700" y="3252491"/>
            <a:ext cx="16230600" cy="4867910"/>
            <a:chOff x="1028700" y="3252491"/>
            <a:chExt cx="16230600" cy="4867910"/>
          </a:xfrm>
        </p:grpSpPr>
        <p:sp>
          <p:nvSpPr>
            <p:cNvPr id="12" name="object 12"/>
            <p:cNvSpPr/>
            <p:nvPr/>
          </p:nvSpPr>
          <p:spPr>
            <a:xfrm>
              <a:off x="1028700" y="5830855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3958" y="3252491"/>
              <a:ext cx="0" cy="4867910"/>
            </a:xfrm>
            <a:custGeom>
              <a:avLst/>
              <a:gdLst/>
              <a:ahLst/>
              <a:cxnLst/>
              <a:rect l="l" t="t" r="r" b="b"/>
              <a:pathLst>
                <a:path h="4867909">
                  <a:moveTo>
                    <a:pt x="0" y="4867355"/>
                  </a:moveTo>
                  <a:lnTo>
                    <a:pt x="0" y="0"/>
                  </a:lnTo>
                </a:path>
              </a:pathLst>
            </a:custGeom>
            <a:ln w="19048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FCD3C-E8CC-4984-93D8-E3EE22E17094}"/>
              </a:ext>
            </a:extLst>
          </p:cNvPr>
          <p:cNvSpPr txBox="1"/>
          <p:nvPr/>
        </p:nvSpPr>
        <p:spPr>
          <a:xfrm>
            <a:off x="2590800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 Authentication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19995-8E70-4AF4-96A5-74A27298F061}"/>
              </a:ext>
            </a:extLst>
          </p:cNvPr>
          <p:cNvSpPr txBox="1"/>
          <p:nvPr/>
        </p:nvSpPr>
        <p:spPr>
          <a:xfrm>
            <a:off x="11680498" y="290132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 Realtime Database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C7309-6953-4FC8-93D2-B44A76BD2529}"/>
              </a:ext>
            </a:extLst>
          </p:cNvPr>
          <p:cNvSpPr txBox="1"/>
          <p:nvPr/>
        </p:nvSpPr>
        <p:spPr>
          <a:xfrm>
            <a:off x="2590800" y="603584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Tailwind CSS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31F9B-1F1D-46CF-B90E-5B1B73C92A7E}"/>
              </a:ext>
            </a:extLst>
          </p:cNvPr>
          <p:cNvSpPr txBox="1"/>
          <p:nvPr/>
        </p:nvSpPr>
        <p:spPr>
          <a:xfrm>
            <a:off x="11730990" y="598257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&amp; GitHub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406077C8-68F6-457A-A856-8FBFE6A33FEE}"/>
              </a:ext>
            </a:extLst>
          </p:cNvPr>
          <p:cNvSpPr txBox="1"/>
          <p:nvPr/>
        </p:nvSpPr>
        <p:spPr>
          <a:xfrm>
            <a:off x="11908155" y="3390900"/>
            <a:ext cx="5236845" cy="200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800" dirty="0"/>
              <a:t>게시글 및 댓글 데이터를 </a:t>
            </a:r>
            <a:endParaRPr lang="en-US" altLang="ko-KR" sz="28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/>
              <a:t>      실시간으로 반영</a:t>
            </a:r>
            <a:endParaRPr lang="en-US" altLang="ko-KR" sz="28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800" dirty="0"/>
              <a:t>빠른 동기화로 즉각적인</a:t>
            </a:r>
            <a:endParaRPr lang="en-US" altLang="ko-KR" sz="28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800" dirty="0"/>
              <a:t>      </a:t>
            </a:r>
            <a:r>
              <a:rPr lang="ko-KR" altLang="en-US" sz="2800" dirty="0"/>
              <a:t>피드백 제공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3F1E92DD-5DA8-4C66-B2DF-D2BAC809CDEB}"/>
              </a:ext>
            </a:extLst>
          </p:cNvPr>
          <p:cNvSpPr txBox="1"/>
          <p:nvPr/>
        </p:nvSpPr>
        <p:spPr>
          <a:xfrm>
            <a:off x="3010548" y="6555538"/>
            <a:ext cx="5600051" cy="1504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800" dirty="0"/>
              <a:t>반응형 </a:t>
            </a:r>
            <a:r>
              <a:rPr lang="en-US" altLang="ko-KR" sz="2800" dirty="0"/>
              <a:t>UI </a:t>
            </a:r>
            <a:r>
              <a:rPr lang="ko-KR" altLang="en-US" sz="2800" dirty="0"/>
              <a:t>및 </a:t>
            </a:r>
            <a:r>
              <a:rPr lang="ko-KR" altLang="en-US" sz="2800" dirty="0" err="1"/>
              <a:t>미니멀</a:t>
            </a:r>
            <a:r>
              <a:rPr lang="ko-KR" altLang="en-US" sz="2800" dirty="0"/>
              <a:t> 디자인 적용</a:t>
            </a:r>
            <a:endParaRPr lang="en-US" altLang="ko-KR" sz="28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800" dirty="0"/>
              <a:t>유연한 스타일링으로 일관성 </a:t>
            </a:r>
            <a:endParaRPr lang="en-US" altLang="ko-KR" sz="28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800" dirty="0"/>
              <a:t>      </a:t>
            </a:r>
            <a:r>
              <a:rPr lang="ko-KR" altLang="en-US" sz="2800" dirty="0"/>
              <a:t>있는</a:t>
            </a:r>
            <a:r>
              <a:rPr lang="en-US" altLang="ko-KR" sz="2800" dirty="0"/>
              <a:t> </a:t>
            </a:r>
            <a:r>
              <a:rPr lang="ko-KR" altLang="en-US" sz="2800" dirty="0"/>
              <a:t>화면 구성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D9C465C-99C3-49FB-9BBE-0B8B5B65948C}"/>
              </a:ext>
            </a:extLst>
          </p:cNvPr>
          <p:cNvSpPr txBox="1"/>
          <p:nvPr/>
        </p:nvSpPr>
        <p:spPr>
          <a:xfrm>
            <a:off x="12039600" y="6568362"/>
            <a:ext cx="5236845" cy="200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800" dirty="0"/>
              <a:t>버전 관리 및 협업을  위한 </a:t>
            </a:r>
            <a:r>
              <a:rPr lang="en-US" altLang="ko-KR" sz="2800" dirty="0"/>
              <a:t>Git </a:t>
            </a:r>
            <a:r>
              <a:rPr lang="ko-KR" altLang="en-US" sz="2800" dirty="0"/>
              <a:t>사용</a:t>
            </a:r>
            <a:r>
              <a:rPr lang="en-US" altLang="ko-KR" sz="2800" dirty="0"/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800" dirty="0"/>
              <a:t>GitHub</a:t>
            </a:r>
            <a:r>
              <a:rPr lang="ko-KR" altLang="en-US" sz="2800" dirty="0"/>
              <a:t>를 통한 코드 공유 </a:t>
            </a:r>
            <a:endParaRPr lang="en-US" altLang="ko-KR" sz="28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800" dirty="0"/>
              <a:t>      </a:t>
            </a:r>
            <a:r>
              <a:rPr lang="ko-KR" altLang="en-US" sz="2800" dirty="0"/>
              <a:t>및 이슈 관리</a:t>
            </a:r>
            <a:r>
              <a:rPr lang="en-US" altLang="ko-KR" sz="2800" dirty="0"/>
              <a:t>.</a:t>
            </a:r>
            <a:endParaRPr sz="27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28675"/>
              <a:ext cx="3276600" cy="0"/>
            </a:xfrm>
            <a:custGeom>
              <a:avLst/>
              <a:gdLst/>
              <a:ahLst/>
              <a:cxnLst/>
              <a:rect l="l" t="t" r="r" b="b"/>
              <a:pathLst>
                <a:path w="3276600">
                  <a:moveTo>
                    <a:pt x="0" y="0"/>
                  </a:moveTo>
                  <a:lnTo>
                    <a:pt x="327638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6521" y="2857481"/>
              <a:ext cx="7007336" cy="444294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936005" y="795718"/>
            <a:ext cx="13360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FFFFFF"/>
                </a:solidFill>
                <a:latin typeface="바탕"/>
                <a:cs typeface="바탕"/>
              </a:rPr>
              <a:t>기</a:t>
            </a:r>
            <a:r>
              <a:rPr sz="2600" spc="-210" dirty="0">
                <a:solidFill>
                  <a:srgbClr val="FFFFFF"/>
                </a:solidFill>
                <a:latin typeface="바탕"/>
                <a:cs typeface="바탕"/>
              </a:rPr>
              <a:t>술</a:t>
            </a:r>
            <a:r>
              <a:rPr sz="2600" spc="-114" dirty="0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FFFFFF"/>
                </a:solidFill>
                <a:latin typeface="바탕"/>
                <a:cs typeface="바탕"/>
              </a:rPr>
              <a:t>사</a:t>
            </a:r>
            <a:r>
              <a:rPr sz="2600" spc="-210" dirty="0">
                <a:solidFill>
                  <a:srgbClr val="FFFFFF"/>
                </a:solidFill>
                <a:latin typeface="바탕"/>
                <a:cs typeface="바탕"/>
              </a:rPr>
              <a:t>항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4410" y="988329"/>
            <a:ext cx="1658620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solidFill>
                  <a:srgbClr val="FFFFFF"/>
                </a:solidFill>
                <a:latin typeface="바탕"/>
                <a:cs typeface="바탕"/>
              </a:rPr>
              <a:t>디자</a:t>
            </a:r>
            <a:r>
              <a:rPr sz="4700" spc="-375" dirty="0">
                <a:solidFill>
                  <a:srgbClr val="FFFFFF"/>
                </a:solidFill>
                <a:latin typeface="바탕"/>
                <a:cs typeface="바탕"/>
              </a:rPr>
              <a:t>인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11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01015" y="4635246"/>
            <a:ext cx="1685925" cy="1018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500" spc="150" dirty="0">
                <a:solidFill>
                  <a:srgbClr val="181818"/>
                </a:solidFill>
                <a:latin typeface="Noto Serif KR"/>
                <a:cs typeface="Noto Serif KR"/>
              </a:rPr>
              <a:t>계</a:t>
            </a:r>
            <a:r>
              <a:rPr sz="6500" spc="365" dirty="0">
                <a:solidFill>
                  <a:srgbClr val="181818"/>
                </a:solidFill>
                <a:latin typeface="Noto Serif KR"/>
                <a:cs typeface="Noto Serif KR"/>
              </a:rPr>
              <a:t>획</a:t>
            </a:r>
            <a:endParaRPr sz="6500">
              <a:latin typeface="Noto Serif KR"/>
              <a:cs typeface="Noto Serif KR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9425578"/>
            <a:ext cx="18288000" cy="139065"/>
            <a:chOff x="0" y="9425578"/>
            <a:chExt cx="18288000" cy="139065"/>
          </a:xfrm>
        </p:grpSpPr>
        <p:sp>
          <p:nvSpPr>
            <p:cNvPr id="10" name="object 10"/>
            <p:cNvSpPr/>
            <p:nvPr/>
          </p:nvSpPr>
          <p:spPr>
            <a:xfrm>
              <a:off x="0" y="9425578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9526481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9138288"/>
            <a:ext cx="18288000" cy="139065"/>
            <a:chOff x="0" y="9138288"/>
            <a:chExt cx="18288000" cy="139065"/>
          </a:xfrm>
        </p:grpSpPr>
        <p:sp>
          <p:nvSpPr>
            <p:cNvPr id="13" name="object 13"/>
            <p:cNvSpPr/>
            <p:nvPr/>
          </p:nvSpPr>
          <p:spPr>
            <a:xfrm>
              <a:off x="0" y="9138288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9239190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69276" y="4450083"/>
            <a:ext cx="12349480" cy="327025"/>
            <a:chOff x="2969276" y="4450083"/>
            <a:chExt cx="12349480" cy="327025"/>
          </a:xfrm>
        </p:grpSpPr>
        <p:sp>
          <p:nvSpPr>
            <p:cNvPr id="4" name="object 4"/>
            <p:cNvSpPr/>
            <p:nvPr/>
          </p:nvSpPr>
          <p:spPr>
            <a:xfrm>
              <a:off x="2969276" y="4627764"/>
              <a:ext cx="12349480" cy="0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87571" y="4450092"/>
              <a:ext cx="10113010" cy="327025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2973" y="988329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latin typeface="바탕"/>
                <a:cs typeface="바탕"/>
              </a:rPr>
              <a:t>진행계</a:t>
            </a:r>
            <a:r>
              <a:rPr sz="4700" spc="-375" dirty="0">
                <a:latin typeface="바탕"/>
                <a:cs typeface="바탕"/>
              </a:rPr>
              <a:t>획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2460" y="2818816"/>
            <a:ext cx="260350" cy="1524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800" spc="-3604" dirty="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9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42949" y="2818816"/>
            <a:ext cx="330200" cy="1524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800" spc="-3055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9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5189" y="2818816"/>
            <a:ext cx="337820" cy="1524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800" spc="-2995" dirty="0">
                <a:solidFill>
                  <a:srgbClr val="181818"/>
                </a:solidFill>
                <a:latin typeface="Arial"/>
                <a:cs typeface="Arial"/>
              </a:rPr>
              <a:t>5</a:t>
            </a:r>
            <a:endParaRPr sz="9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60938" y="2818816"/>
            <a:ext cx="318135" cy="1524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800" spc="-3150" dirty="0">
                <a:solidFill>
                  <a:srgbClr val="181818"/>
                </a:solidFill>
                <a:latin typeface="Arial"/>
                <a:cs typeface="Arial"/>
              </a:rPr>
              <a:t>6</a:t>
            </a:r>
            <a:endParaRPr sz="9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6550" y="5453439"/>
            <a:ext cx="2848610" cy="226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7500"/>
              </a:lnSpc>
              <a:spcBef>
                <a:spcPts val="100"/>
              </a:spcBef>
            </a:pPr>
            <a:r>
              <a:rPr sz="2500" spc="-20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75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75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285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Trebuchet MS"/>
                <a:cs typeface="Trebuchet MS"/>
              </a:rPr>
              <a:t>t  </a:t>
            </a:r>
            <a:r>
              <a:rPr sz="2500" spc="-90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110" dirty="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sz="2500" spc="-90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240" dirty="0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85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10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65" dirty="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10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10" dirty="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un</a:t>
            </a:r>
            <a:r>
              <a:rPr sz="2500" spc="-1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1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1641" y="5453439"/>
            <a:ext cx="2848610" cy="226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7500"/>
              </a:lnSpc>
              <a:spcBef>
                <a:spcPts val="100"/>
              </a:spcBef>
            </a:pPr>
            <a:r>
              <a:rPr sz="2500" spc="-20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75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75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285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Trebuchet MS"/>
                <a:cs typeface="Trebuchet MS"/>
              </a:rPr>
              <a:t>t  </a:t>
            </a:r>
            <a:r>
              <a:rPr sz="2500" spc="-90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110" dirty="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sz="2500" spc="-90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240" dirty="0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85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10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65" dirty="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10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10" dirty="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un</a:t>
            </a:r>
            <a:r>
              <a:rPr sz="2500" spc="-1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1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52129" y="5453439"/>
            <a:ext cx="2848610" cy="226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7500"/>
              </a:lnSpc>
              <a:spcBef>
                <a:spcPts val="100"/>
              </a:spcBef>
            </a:pPr>
            <a:r>
              <a:rPr sz="2500" spc="-20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75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75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285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Trebuchet MS"/>
                <a:cs typeface="Trebuchet MS"/>
              </a:rPr>
              <a:t>t  </a:t>
            </a:r>
            <a:r>
              <a:rPr sz="2500" spc="-90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110" dirty="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sz="2500" spc="-90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240" dirty="0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85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10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65" dirty="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10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10" dirty="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un</a:t>
            </a:r>
            <a:r>
              <a:rPr sz="2500" spc="-1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1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612616" y="5453439"/>
            <a:ext cx="2848610" cy="226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7500"/>
              </a:lnSpc>
              <a:spcBef>
                <a:spcPts val="100"/>
              </a:spcBef>
            </a:pPr>
            <a:r>
              <a:rPr sz="2500" spc="-20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75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75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285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50" dirty="0">
                <a:solidFill>
                  <a:srgbClr val="181818"/>
                </a:solidFill>
                <a:latin typeface="Trebuchet MS"/>
                <a:cs typeface="Trebuchet MS"/>
              </a:rPr>
              <a:t>t  </a:t>
            </a:r>
            <a:r>
              <a:rPr sz="2500" spc="-90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110" dirty="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sz="2500" spc="-90" dirty="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240" dirty="0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85" dirty="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95" dirty="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10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65" dirty="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65" dirty="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100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2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130" dirty="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sz="2500" spc="-30" dirty="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sz="2500" spc="-15" dirty="0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sz="2500" spc="-110" dirty="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sz="2500" spc="-85" dirty="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254" dirty="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sz="2500" spc="-5" dirty="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un</a:t>
            </a:r>
            <a:r>
              <a:rPr sz="2500" spc="-1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sz="2500" spc="-229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sz="2500" spc="-175" dirty="0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7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7007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latin typeface="바탕"/>
                <a:cs typeface="바탕"/>
              </a:rPr>
              <a:t>목</a:t>
            </a:r>
            <a:r>
              <a:rPr sz="4700" spc="-375" dirty="0">
                <a:latin typeface="바탕"/>
                <a:cs typeface="바탕"/>
              </a:rPr>
              <a:t>표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8577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7021" y="7190013"/>
            <a:ext cx="6769734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00"/>
              </a:lnSpc>
              <a:spcBef>
                <a:spcPts val="100"/>
              </a:spcBef>
            </a:pPr>
            <a:r>
              <a:rPr sz="2700" spc="20" dirty="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sz="2700" spc="-90" dirty="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sz="2700" spc="-185" dirty="0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sz="2700" spc="40" dirty="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sz="2700" spc="100" dirty="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sz="2700" spc="30" dirty="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sz="2700" spc="-1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sz="2700" spc="-40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sz="2700" spc="-35" dirty="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60838" y="2790320"/>
            <a:ext cx="3702050" cy="3683635"/>
            <a:chOff x="11460838" y="2790320"/>
            <a:chExt cx="3702050" cy="3683635"/>
          </a:xfrm>
        </p:grpSpPr>
        <p:sp>
          <p:nvSpPr>
            <p:cNvPr id="8" name="object 8"/>
            <p:cNvSpPr/>
            <p:nvPr/>
          </p:nvSpPr>
          <p:spPr>
            <a:xfrm>
              <a:off x="11460838" y="279032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2275362" y="3657600"/>
                  </a:moveTo>
                  <a:lnTo>
                    <a:pt x="1426548" y="3657600"/>
                  </a:lnTo>
                  <a:lnTo>
                    <a:pt x="1248436" y="3606800"/>
                  </a:lnTo>
                  <a:lnTo>
                    <a:pt x="1205097" y="3581400"/>
                  </a:lnTo>
                  <a:lnTo>
                    <a:pt x="1119951" y="3556000"/>
                  </a:lnTo>
                  <a:lnTo>
                    <a:pt x="1078176" y="3530600"/>
                  </a:lnTo>
                  <a:lnTo>
                    <a:pt x="1036952" y="3517900"/>
                  </a:lnTo>
                  <a:lnTo>
                    <a:pt x="956220" y="3467100"/>
                  </a:lnTo>
                  <a:lnTo>
                    <a:pt x="916742" y="3454400"/>
                  </a:lnTo>
                  <a:lnTo>
                    <a:pt x="877878" y="3429000"/>
                  </a:lnTo>
                  <a:lnTo>
                    <a:pt x="839641" y="3403600"/>
                  </a:lnTo>
                  <a:lnTo>
                    <a:pt x="802047" y="3378200"/>
                  </a:lnTo>
                  <a:lnTo>
                    <a:pt x="765111" y="3352800"/>
                  </a:lnTo>
                  <a:lnTo>
                    <a:pt x="728850" y="3327400"/>
                  </a:lnTo>
                  <a:lnTo>
                    <a:pt x="693277" y="3289300"/>
                  </a:lnTo>
                  <a:lnTo>
                    <a:pt x="658408" y="3263900"/>
                  </a:lnTo>
                  <a:lnTo>
                    <a:pt x="624258" y="3238500"/>
                  </a:lnTo>
                  <a:lnTo>
                    <a:pt x="590844" y="3213100"/>
                  </a:lnTo>
                  <a:lnTo>
                    <a:pt x="558178" y="3175000"/>
                  </a:lnTo>
                  <a:lnTo>
                    <a:pt x="526278" y="3149600"/>
                  </a:lnTo>
                  <a:lnTo>
                    <a:pt x="495159" y="3111500"/>
                  </a:lnTo>
                  <a:lnTo>
                    <a:pt x="464834" y="3073400"/>
                  </a:lnTo>
                  <a:lnTo>
                    <a:pt x="435321" y="3048000"/>
                  </a:lnTo>
                  <a:lnTo>
                    <a:pt x="406634" y="3009900"/>
                  </a:lnTo>
                  <a:lnTo>
                    <a:pt x="378787" y="2971800"/>
                  </a:lnTo>
                  <a:lnTo>
                    <a:pt x="351798" y="2933700"/>
                  </a:lnTo>
                  <a:lnTo>
                    <a:pt x="325680" y="2895600"/>
                  </a:lnTo>
                  <a:lnTo>
                    <a:pt x="300449" y="2857500"/>
                  </a:lnTo>
                  <a:lnTo>
                    <a:pt x="276120" y="2819400"/>
                  </a:lnTo>
                  <a:lnTo>
                    <a:pt x="252709" y="2781300"/>
                  </a:lnTo>
                  <a:lnTo>
                    <a:pt x="230231" y="2743200"/>
                  </a:lnTo>
                  <a:lnTo>
                    <a:pt x="208700" y="2705100"/>
                  </a:lnTo>
                  <a:lnTo>
                    <a:pt x="188133" y="2667000"/>
                  </a:lnTo>
                  <a:lnTo>
                    <a:pt x="168544" y="2628900"/>
                  </a:lnTo>
                  <a:lnTo>
                    <a:pt x="149949" y="2578100"/>
                  </a:lnTo>
                  <a:lnTo>
                    <a:pt x="132362" y="2540000"/>
                  </a:lnTo>
                  <a:lnTo>
                    <a:pt x="115800" y="2501900"/>
                  </a:lnTo>
                  <a:lnTo>
                    <a:pt x="100277" y="2451100"/>
                  </a:lnTo>
                  <a:lnTo>
                    <a:pt x="85809" y="2413000"/>
                  </a:lnTo>
                  <a:lnTo>
                    <a:pt x="72411" y="2362200"/>
                  </a:lnTo>
                  <a:lnTo>
                    <a:pt x="60097" y="2324100"/>
                  </a:lnTo>
                  <a:lnTo>
                    <a:pt x="48885" y="2273300"/>
                  </a:lnTo>
                  <a:lnTo>
                    <a:pt x="38787" y="2235200"/>
                  </a:lnTo>
                  <a:lnTo>
                    <a:pt x="29821" y="2184400"/>
                  </a:lnTo>
                  <a:lnTo>
                    <a:pt x="22001" y="2133600"/>
                  </a:lnTo>
                  <a:lnTo>
                    <a:pt x="15341" y="2095500"/>
                  </a:lnTo>
                  <a:lnTo>
                    <a:pt x="9859" y="2044700"/>
                  </a:lnTo>
                  <a:lnTo>
                    <a:pt x="5568" y="1993900"/>
                  </a:lnTo>
                  <a:lnTo>
                    <a:pt x="2485" y="1943100"/>
                  </a:lnTo>
                  <a:lnTo>
                    <a:pt x="623" y="1905000"/>
                  </a:lnTo>
                  <a:lnTo>
                    <a:pt x="0" y="1854200"/>
                  </a:lnTo>
                  <a:lnTo>
                    <a:pt x="623" y="1803400"/>
                  </a:lnTo>
                  <a:lnTo>
                    <a:pt x="2485" y="1752600"/>
                  </a:lnTo>
                  <a:lnTo>
                    <a:pt x="5568" y="1701800"/>
                  </a:lnTo>
                  <a:lnTo>
                    <a:pt x="9859" y="1663700"/>
                  </a:lnTo>
                  <a:lnTo>
                    <a:pt x="15341" y="1612900"/>
                  </a:lnTo>
                  <a:lnTo>
                    <a:pt x="22001" y="1562100"/>
                  </a:lnTo>
                  <a:lnTo>
                    <a:pt x="29821" y="1524000"/>
                  </a:lnTo>
                  <a:lnTo>
                    <a:pt x="38787" y="1473200"/>
                  </a:lnTo>
                  <a:lnTo>
                    <a:pt x="48885" y="1422400"/>
                  </a:lnTo>
                  <a:lnTo>
                    <a:pt x="60097" y="1384300"/>
                  </a:lnTo>
                  <a:lnTo>
                    <a:pt x="72411" y="1333500"/>
                  </a:lnTo>
                  <a:lnTo>
                    <a:pt x="85809" y="1295400"/>
                  </a:lnTo>
                  <a:lnTo>
                    <a:pt x="100277" y="1244600"/>
                  </a:lnTo>
                  <a:lnTo>
                    <a:pt x="115800" y="1206500"/>
                  </a:lnTo>
                  <a:lnTo>
                    <a:pt x="132362" y="1168400"/>
                  </a:lnTo>
                  <a:lnTo>
                    <a:pt x="149949" y="1117600"/>
                  </a:lnTo>
                  <a:lnTo>
                    <a:pt x="168544" y="1079500"/>
                  </a:lnTo>
                  <a:lnTo>
                    <a:pt x="188133" y="1041400"/>
                  </a:lnTo>
                  <a:lnTo>
                    <a:pt x="208700" y="990600"/>
                  </a:lnTo>
                  <a:lnTo>
                    <a:pt x="230231" y="952500"/>
                  </a:lnTo>
                  <a:lnTo>
                    <a:pt x="252709" y="914400"/>
                  </a:lnTo>
                  <a:lnTo>
                    <a:pt x="276120" y="876300"/>
                  </a:lnTo>
                  <a:lnTo>
                    <a:pt x="300449" y="838200"/>
                  </a:lnTo>
                  <a:lnTo>
                    <a:pt x="325680" y="800100"/>
                  </a:lnTo>
                  <a:lnTo>
                    <a:pt x="351798" y="762000"/>
                  </a:lnTo>
                  <a:lnTo>
                    <a:pt x="378787" y="723900"/>
                  </a:lnTo>
                  <a:lnTo>
                    <a:pt x="406634" y="698500"/>
                  </a:lnTo>
                  <a:lnTo>
                    <a:pt x="435321" y="660400"/>
                  </a:lnTo>
                  <a:lnTo>
                    <a:pt x="464834" y="622300"/>
                  </a:lnTo>
                  <a:lnTo>
                    <a:pt x="495159" y="596900"/>
                  </a:lnTo>
                  <a:lnTo>
                    <a:pt x="526278" y="558800"/>
                  </a:lnTo>
                  <a:lnTo>
                    <a:pt x="558178" y="520700"/>
                  </a:lnTo>
                  <a:lnTo>
                    <a:pt x="590844" y="495300"/>
                  </a:lnTo>
                  <a:lnTo>
                    <a:pt x="624258" y="469900"/>
                  </a:lnTo>
                  <a:lnTo>
                    <a:pt x="658408" y="431800"/>
                  </a:lnTo>
                  <a:lnTo>
                    <a:pt x="693277" y="406400"/>
                  </a:lnTo>
                  <a:lnTo>
                    <a:pt x="728850" y="381000"/>
                  </a:lnTo>
                  <a:lnTo>
                    <a:pt x="765111" y="355600"/>
                  </a:lnTo>
                  <a:lnTo>
                    <a:pt x="802047" y="330200"/>
                  </a:lnTo>
                  <a:lnTo>
                    <a:pt x="839641" y="304800"/>
                  </a:lnTo>
                  <a:lnTo>
                    <a:pt x="877878" y="279400"/>
                  </a:lnTo>
                  <a:lnTo>
                    <a:pt x="916742" y="254000"/>
                  </a:lnTo>
                  <a:lnTo>
                    <a:pt x="996295" y="203200"/>
                  </a:lnTo>
                  <a:lnTo>
                    <a:pt x="1036952" y="190500"/>
                  </a:lnTo>
                  <a:lnTo>
                    <a:pt x="1078176" y="165100"/>
                  </a:lnTo>
                  <a:lnTo>
                    <a:pt x="1119951" y="152400"/>
                  </a:lnTo>
                  <a:lnTo>
                    <a:pt x="1162263" y="127000"/>
                  </a:lnTo>
                  <a:lnTo>
                    <a:pt x="1426548" y="50800"/>
                  </a:lnTo>
                  <a:lnTo>
                    <a:pt x="1518244" y="25400"/>
                  </a:lnTo>
                  <a:lnTo>
                    <a:pt x="1564698" y="25400"/>
                  </a:lnTo>
                  <a:lnTo>
                    <a:pt x="1611536" y="12700"/>
                  </a:lnTo>
                  <a:lnTo>
                    <a:pt x="1658744" y="12700"/>
                  </a:lnTo>
                  <a:lnTo>
                    <a:pt x="1706304" y="0"/>
                  </a:lnTo>
                  <a:lnTo>
                    <a:pt x="1850955" y="0"/>
                  </a:lnTo>
                  <a:lnTo>
                    <a:pt x="1850955" y="736600"/>
                  </a:lnTo>
                  <a:lnTo>
                    <a:pt x="1802781" y="736600"/>
                  </a:lnTo>
                  <a:lnTo>
                    <a:pt x="1755131" y="749300"/>
                  </a:lnTo>
                  <a:lnTo>
                    <a:pt x="1708046" y="749300"/>
                  </a:lnTo>
                  <a:lnTo>
                    <a:pt x="1661570" y="762000"/>
                  </a:lnTo>
                  <a:lnTo>
                    <a:pt x="1615742" y="762000"/>
                  </a:lnTo>
                  <a:lnTo>
                    <a:pt x="1439758" y="812800"/>
                  </a:lnTo>
                  <a:lnTo>
                    <a:pt x="1397801" y="838200"/>
                  </a:lnTo>
                  <a:lnTo>
                    <a:pt x="1356744" y="850900"/>
                  </a:lnTo>
                  <a:lnTo>
                    <a:pt x="1316628" y="876300"/>
                  </a:lnTo>
                  <a:lnTo>
                    <a:pt x="1277495" y="901700"/>
                  </a:lnTo>
                  <a:lnTo>
                    <a:pt x="1239385" y="927100"/>
                  </a:lnTo>
                  <a:lnTo>
                    <a:pt x="1202342" y="952500"/>
                  </a:lnTo>
                  <a:lnTo>
                    <a:pt x="1166406" y="977900"/>
                  </a:lnTo>
                  <a:lnTo>
                    <a:pt x="1131619" y="1003300"/>
                  </a:lnTo>
                  <a:lnTo>
                    <a:pt x="1098024" y="1028700"/>
                  </a:lnTo>
                  <a:lnTo>
                    <a:pt x="1065661" y="1066800"/>
                  </a:lnTo>
                  <a:lnTo>
                    <a:pt x="1034572" y="1092200"/>
                  </a:lnTo>
                  <a:lnTo>
                    <a:pt x="1004799" y="1130300"/>
                  </a:lnTo>
                  <a:lnTo>
                    <a:pt x="976384" y="1168400"/>
                  </a:lnTo>
                  <a:lnTo>
                    <a:pt x="949368" y="1206500"/>
                  </a:lnTo>
                  <a:lnTo>
                    <a:pt x="923793" y="1244600"/>
                  </a:lnTo>
                  <a:lnTo>
                    <a:pt x="899701" y="1282700"/>
                  </a:lnTo>
                  <a:lnTo>
                    <a:pt x="877133" y="1320800"/>
                  </a:lnTo>
                  <a:lnTo>
                    <a:pt x="856131" y="1358900"/>
                  </a:lnTo>
                  <a:lnTo>
                    <a:pt x="836737" y="1397000"/>
                  </a:lnTo>
                  <a:lnTo>
                    <a:pt x="818992" y="1435100"/>
                  </a:lnTo>
                  <a:lnTo>
                    <a:pt x="802938" y="1485900"/>
                  </a:lnTo>
                  <a:lnTo>
                    <a:pt x="788616" y="1524000"/>
                  </a:lnTo>
                  <a:lnTo>
                    <a:pt x="776069" y="1574800"/>
                  </a:lnTo>
                  <a:lnTo>
                    <a:pt x="765338" y="1612900"/>
                  </a:lnTo>
                  <a:lnTo>
                    <a:pt x="756465" y="1663700"/>
                  </a:lnTo>
                  <a:lnTo>
                    <a:pt x="749491" y="1714500"/>
                  </a:lnTo>
                  <a:lnTo>
                    <a:pt x="744458" y="1752600"/>
                  </a:lnTo>
                  <a:lnTo>
                    <a:pt x="741407" y="1803400"/>
                  </a:lnTo>
                  <a:lnTo>
                    <a:pt x="740381" y="1854200"/>
                  </a:lnTo>
                  <a:lnTo>
                    <a:pt x="741407" y="1905000"/>
                  </a:lnTo>
                  <a:lnTo>
                    <a:pt x="744458" y="1943100"/>
                  </a:lnTo>
                  <a:lnTo>
                    <a:pt x="749491" y="1993900"/>
                  </a:lnTo>
                  <a:lnTo>
                    <a:pt x="756465" y="2044700"/>
                  </a:lnTo>
                  <a:lnTo>
                    <a:pt x="765338" y="2082800"/>
                  </a:lnTo>
                  <a:lnTo>
                    <a:pt x="776069" y="2133600"/>
                  </a:lnTo>
                  <a:lnTo>
                    <a:pt x="788616" y="2171700"/>
                  </a:lnTo>
                  <a:lnTo>
                    <a:pt x="802938" y="2222500"/>
                  </a:lnTo>
                  <a:lnTo>
                    <a:pt x="818992" y="2260600"/>
                  </a:lnTo>
                  <a:lnTo>
                    <a:pt x="836737" y="2298700"/>
                  </a:lnTo>
                  <a:lnTo>
                    <a:pt x="856131" y="2349500"/>
                  </a:lnTo>
                  <a:lnTo>
                    <a:pt x="877133" y="2387600"/>
                  </a:lnTo>
                  <a:lnTo>
                    <a:pt x="899701" y="2425700"/>
                  </a:lnTo>
                  <a:lnTo>
                    <a:pt x="923793" y="2463800"/>
                  </a:lnTo>
                  <a:lnTo>
                    <a:pt x="949368" y="2501900"/>
                  </a:lnTo>
                  <a:lnTo>
                    <a:pt x="976384" y="2540000"/>
                  </a:lnTo>
                  <a:lnTo>
                    <a:pt x="1004799" y="2565400"/>
                  </a:lnTo>
                  <a:lnTo>
                    <a:pt x="1034572" y="2603500"/>
                  </a:lnTo>
                  <a:lnTo>
                    <a:pt x="1065661" y="2641600"/>
                  </a:lnTo>
                  <a:lnTo>
                    <a:pt x="1098024" y="2667000"/>
                  </a:lnTo>
                  <a:lnTo>
                    <a:pt x="1131619" y="2692400"/>
                  </a:lnTo>
                  <a:lnTo>
                    <a:pt x="1166406" y="2730500"/>
                  </a:lnTo>
                  <a:lnTo>
                    <a:pt x="1202342" y="2755900"/>
                  </a:lnTo>
                  <a:lnTo>
                    <a:pt x="1239385" y="2781300"/>
                  </a:lnTo>
                  <a:lnTo>
                    <a:pt x="1277495" y="2806700"/>
                  </a:lnTo>
                  <a:lnTo>
                    <a:pt x="1316628" y="2819400"/>
                  </a:lnTo>
                  <a:lnTo>
                    <a:pt x="1356744" y="2844800"/>
                  </a:lnTo>
                  <a:lnTo>
                    <a:pt x="1397801" y="2870200"/>
                  </a:lnTo>
                  <a:lnTo>
                    <a:pt x="1482572" y="2895600"/>
                  </a:lnTo>
                  <a:lnTo>
                    <a:pt x="1661570" y="2946400"/>
                  </a:lnTo>
                  <a:lnTo>
                    <a:pt x="1708046" y="2946400"/>
                  </a:lnTo>
                  <a:lnTo>
                    <a:pt x="1755131" y="2959100"/>
                  </a:lnTo>
                  <a:lnTo>
                    <a:pt x="3332118" y="2959100"/>
                  </a:lnTo>
                  <a:lnTo>
                    <a:pt x="3323122" y="2971800"/>
                  </a:lnTo>
                  <a:lnTo>
                    <a:pt x="3295276" y="3009900"/>
                  </a:lnTo>
                  <a:lnTo>
                    <a:pt x="3266588" y="3048000"/>
                  </a:lnTo>
                  <a:lnTo>
                    <a:pt x="3237075" y="3073400"/>
                  </a:lnTo>
                  <a:lnTo>
                    <a:pt x="3206751" y="3111500"/>
                  </a:lnTo>
                  <a:lnTo>
                    <a:pt x="3175631" y="3149600"/>
                  </a:lnTo>
                  <a:lnTo>
                    <a:pt x="3143731" y="3175000"/>
                  </a:lnTo>
                  <a:lnTo>
                    <a:pt x="3111066" y="3213100"/>
                  </a:lnTo>
                  <a:lnTo>
                    <a:pt x="3077651" y="3238500"/>
                  </a:lnTo>
                  <a:lnTo>
                    <a:pt x="3043501" y="3263900"/>
                  </a:lnTo>
                  <a:lnTo>
                    <a:pt x="3008633" y="3289300"/>
                  </a:lnTo>
                  <a:lnTo>
                    <a:pt x="2973060" y="3327400"/>
                  </a:lnTo>
                  <a:lnTo>
                    <a:pt x="2936798" y="3352800"/>
                  </a:lnTo>
                  <a:lnTo>
                    <a:pt x="2899863" y="3378200"/>
                  </a:lnTo>
                  <a:lnTo>
                    <a:pt x="2862269" y="3403600"/>
                  </a:lnTo>
                  <a:lnTo>
                    <a:pt x="2824032" y="3429000"/>
                  </a:lnTo>
                  <a:lnTo>
                    <a:pt x="2785167" y="3454400"/>
                  </a:lnTo>
                  <a:lnTo>
                    <a:pt x="2745690" y="3467100"/>
                  </a:lnTo>
                  <a:lnTo>
                    <a:pt x="2664958" y="3517900"/>
                  </a:lnTo>
                  <a:lnTo>
                    <a:pt x="2623734" y="3530600"/>
                  </a:lnTo>
                  <a:lnTo>
                    <a:pt x="2581958" y="3556000"/>
                  </a:lnTo>
                  <a:lnTo>
                    <a:pt x="2496813" y="3581400"/>
                  </a:lnTo>
                  <a:lnTo>
                    <a:pt x="2453474" y="3606800"/>
                  </a:lnTo>
                  <a:lnTo>
                    <a:pt x="2275362" y="3657600"/>
                  </a:lnTo>
                  <a:close/>
                </a:path>
                <a:path w="3702050" h="3683000">
                  <a:moveTo>
                    <a:pt x="3332118" y="2959100"/>
                  </a:moveTo>
                  <a:lnTo>
                    <a:pt x="1946780" y="2959100"/>
                  </a:lnTo>
                  <a:lnTo>
                    <a:pt x="1993864" y="2946400"/>
                  </a:lnTo>
                  <a:lnTo>
                    <a:pt x="2040341" y="2946400"/>
                  </a:lnTo>
                  <a:lnTo>
                    <a:pt x="2219338" y="2895600"/>
                  </a:lnTo>
                  <a:lnTo>
                    <a:pt x="2304109" y="2870200"/>
                  </a:lnTo>
                  <a:lnTo>
                    <a:pt x="2345166" y="2844800"/>
                  </a:lnTo>
                  <a:lnTo>
                    <a:pt x="2385282" y="2819400"/>
                  </a:lnTo>
                  <a:lnTo>
                    <a:pt x="2424415" y="2806700"/>
                  </a:lnTo>
                  <a:lnTo>
                    <a:pt x="2462524" y="2781300"/>
                  </a:lnTo>
                  <a:lnTo>
                    <a:pt x="2499568" y="2755900"/>
                  </a:lnTo>
                  <a:lnTo>
                    <a:pt x="2535503" y="2730500"/>
                  </a:lnTo>
                  <a:lnTo>
                    <a:pt x="2570290" y="2692400"/>
                  </a:lnTo>
                  <a:lnTo>
                    <a:pt x="2603885" y="2667000"/>
                  </a:lnTo>
                  <a:lnTo>
                    <a:pt x="2636248" y="2641600"/>
                  </a:lnTo>
                  <a:lnTo>
                    <a:pt x="2667337" y="2603500"/>
                  </a:lnTo>
                  <a:lnTo>
                    <a:pt x="2697110" y="2565400"/>
                  </a:lnTo>
                  <a:lnTo>
                    <a:pt x="2725525" y="2540000"/>
                  </a:lnTo>
                  <a:lnTo>
                    <a:pt x="2752541" y="2501900"/>
                  </a:lnTo>
                  <a:lnTo>
                    <a:pt x="2778116" y="2463800"/>
                  </a:lnTo>
                  <a:lnTo>
                    <a:pt x="2802208" y="2425700"/>
                  </a:lnTo>
                  <a:lnTo>
                    <a:pt x="2824776" y="2387600"/>
                  </a:lnTo>
                  <a:lnTo>
                    <a:pt x="2845778" y="2349500"/>
                  </a:lnTo>
                  <a:lnTo>
                    <a:pt x="2865172" y="2298700"/>
                  </a:lnTo>
                  <a:lnTo>
                    <a:pt x="2882917" y="2260600"/>
                  </a:lnTo>
                  <a:lnTo>
                    <a:pt x="2898971" y="2222500"/>
                  </a:lnTo>
                  <a:lnTo>
                    <a:pt x="2913292" y="2171700"/>
                  </a:lnTo>
                  <a:lnTo>
                    <a:pt x="2925839" y="2133600"/>
                  </a:lnTo>
                  <a:lnTo>
                    <a:pt x="2936570" y="2082800"/>
                  </a:lnTo>
                  <a:lnTo>
                    <a:pt x="2945444" y="2044700"/>
                  </a:lnTo>
                  <a:lnTo>
                    <a:pt x="2952418" y="1993900"/>
                  </a:lnTo>
                  <a:lnTo>
                    <a:pt x="2957451" y="1943100"/>
                  </a:lnTo>
                  <a:lnTo>
                    <a:pt x="2960501" y="1905000"/>
                  </a:lnTo>
                  <a:lnTo>
                    <a:pt x="2961527" y="1854200"/>
                  </a:lnTo>
                  <a:lnTo>
                    <a:pt x="2960501" y="1803400"/>
                  </a:lnTo>
                  <a:lnTo>
                    <a:pt x="2957451" y="1752600"/>
                  </a:lnTo>
                  <a:lnTo>
                    <a:pt x="2952418" y="1714500"/>
                  </a:lnTo>
                  <a:lnTo>
                    <a:pt x="2945444" y="1663700"/>
                  </a:lnTo>
                  <a:lnTo>
                    <a:pt x="2936570" y="1612900"/>
                  </a:lnTo>
                  <a:lnTo>
                    <a:pt x="2925839" y="1574800"/>
                  </a:lnTo>
                  <a:lnTo>
                    <a:pt x="2913292" y="1524000"/>
                  </a:lnTo>
                  <a:lnTo>
                    <a:pt x="2898971" y="1485900"/>
                  </a:lnTo>
                  <a:lnTo>
                    <a:pt x="2882917" y="1435100"/>
                  </a:lnTo>
                  <a:lnTo>
                    <a:pt x="2865172" y="1397000"/>
                  </a:lnTo>
                  <a:lnTo>
                    <a:pt x="2845778" y="1358900"/>
                  </a:lnTo>
                  <a:lnTo>
                    <a:pt x="2824776" y="1320800"/>
                  </a:lnTo>
                  <a:lnTo>
                    <a:pt x="2802208" y="1282700"/>
                  </a:lnTo>
                  <a:lnTo>
                    <a:pt x="2778116" y="1244600"/>
                  </a:lnTo>
                  <a:lnTo>
                    <a:pt x="2752541" y="1206500"/>
                  </a:lnTo>
                  <a:lnTo>
                    <a:pt x="2725525" y="1168400"/>
                  </a:lnTo>
                  <a:lnTo>
                    <a:pt x="2697110" y="1130300"/>
                  </a:lnTo>
                  <a:lnTo>
                    <a:pt x="2667337" y="1092200"/>
                  </a:lnTo>
                  <a:lnTo>
                    <a:pt x="2636248" y="1066800"/>
                  </a:lnTo>
                  <a:lnTo>
                    <a:pt x="2603885" y="1028700"/>
                  </a:lnTo>
                  <a:lnTo>
                    <a:pt x="2570290" y="1003300"/>
                  </a:lnTo>
                  <a:lnTo>
                    <a:pt x="2535503" y="977900"/>
                  </a:lnTo>
                  <a:lnTo>
                    <a:pt x="2499568" y="952500"/>
                  </a:lnTo>
                  <a:lnTo>
                    <a:pt x="2462524" y="927100"/>
                  </a:lnTo>
                  <a:lnTo>
                    <a:pt x="2424415" y="901700"/>
                  </a:lnTo>
                  <a:lnTo>
                    <a:pt x="2385282" y="876300"/>
                  </a:lnTo>
                  <a:lnTo>
                    <a:pt x="2345166" y="850900"/>
                  </a:lnTo>
                  <a:lnTo>
                    <a:pt x="2304109" y="838200"/>
                  </a:lnTo>
                  <a:lnTo>
                    <a:pt x="2262152" y="812800"/>
                  </a:lnTo>
                  <a:lnTo>
                    <a:pt x="2086168" y="762000"/>
                  </a:lnTo>
                  <a:lnTo>
                    <a:pt x="2040341" y="762000"/>
                  </a:lnTo>
                  <a:lnTo>
                    <a:pt x="1993864" y="749300"/>
                  </a:lnTo>
                  <a:lnTo>
                    <a:pt x="1946780" y="749300"/>
                  </a:lnTo>
                  <a:lnTo>
                    <a:pt x="1899130" y="736600"/>
                  </a:lnTo>
                  <a:lnTo>
                    <a:pt x="1850955" y="736600"/>
                  </a:lnTo>
                  <a:lnTo>
                    <a:pt x="1850955" y="0"/>
                  </a:lnTo>
                  <a:lnTo>
                    <a:pt x="1995606" y="0"/>
                  </a:lnTo>
                  <a:lnTo>
                    <a:pt x="2043167" y="12700"/>
                  </a:lnTo>
                  <a:lnTo>
                    <a:pt x="2090374" y="12700"/>
                  </a:lnTo>
                  <a:lnTo>
                    <a:pt x="2137212" y="25400"/>
                  </a:lnTo>
                  <a:lnTo>
                    <a:pt x="2183667" y="25400"/>
                  </a:lnTo>
                  <a:lnTo>
                    <a:pt x="2275362" y="50800"/>
                  </a:lnTo>
                  <a:lnTo>
                    <a:pt x="2539646" y="127000"/>
                  </a:lnTo>
                  <a:lnTo>
                    <a:pt x="2581958" y="152400"/>
                  </a:lnTo>
                  <a:lnTo>
                    <a:pt x="2623734" y="165100"/>
                  </a:lnTo>
                  <a:lnTo>
                    <a:pt x="2664958" y="190500"/>
                  </a:lnTo>
                  <a:lnTo>
                    <a:pt x="2705615" y="203200"/>
                  </a:lnTo>
                  <a:lnTo>
                    <a:pt x="2785167" y="254000"/>
                  </a:lnTo>
                  <a:lnTo>
                    <a:pt x="2824032" y="279400"/>
                  </a:lnTo>
                  <a:lnTo>
                    <a:pt x="2862269" y="304800"/>
                  </a:lnTo>
                  <a:lnTo>
                    <a:pt x="2899863" y="330200"/>
                  </a:lnTo>
                  <a:lnTo>
                    <a:pt x="2936798" y="355600"/>
                  </a:lnTo>
                  <a:lnTo>
                    <a:pt x="2973060" y="381000"/>
                  </a:lnTo>
                  <a:lnTo>
                    <a:pt x="3008633" y="406400"/>
                  </a:lnTo>
                  <a:lnTo>
                    <a:pt x="3043501" y="431800"/>
                  </a:lnTo>
                  <a:lnTo>
                    <a:pt x="3077651" y="469900"/>
                  </a:lnTo>
                  <a:lnTo>
                    <a:pt x="3111066" y="495300"/>
                  </a:lnTo>
                  <a:lnTo>
                    <a:pt x="3143731" y="520700"/>
                  </a:lnTo>
                  <a:lnTo>
                    <a:pt x="3175631" y="558800"/>
                  </a:lnTo>
                  <a:lnTo>
                    <a:pt x="3206751" y="596900"/>
                  </a:lnTo>
                  <a:lnTo>
                    <a:pt x="3237075" y="622300"/>
                  </a:lnTo>
                  <a:lnTo>
                    <a:pt x="3266588" y="660400"/>
                  </a:lnTo>
                  <a:lnTo>
                    <a:pt x="3295276" y="698500"/>
                  </a:lnTo>
                  <a:lnTo>
                    <a:pt x="3323122" y="723900"/>
                  </a:lnTo>
                  <a:lnTo>
                    <a:pt x="3350112" y="762000"/>
                  </a:lnTo>
                  <a:lnTo>
                    <a:pt x="3376229" y="800100"/>
                  </a:lnTo>
                  <a:lnTo>
                    <a:pt x="3401460" y="838200"/>
                  </a:lnTo>
                  <a:lnTo>
                    <a:pt x="3425789" y="876300"/>
                  </a:lnTo>
                  <a:lnTo>
                    <a:pt x="3449200" y="914400"/>
                  </a:lnTo>
                  <a:lnTo>
                    <a:pt x="3471679" y="952500"/>
                  </a:lnTo>
                  <a:lnTo>
                    <a:pt x="3493209" y="990600"/>
                  </a:lnTo>
                  <a:lnTo>
                    <a:pt x="3513777" y="1041400"/>
                  </a:lnTo>
                  <a:lnTo>
                    <a:pt x="3533366" y="1079500"/>
                  </a:lnTo>
                  <a:lnTo>
                    <a:pt x="3551961" y="1117600"/>
                  </a:lnTo>
                  <a:lnTo>
                    <a:pt x="3569547" y="1168400"/>
                  </a:lnTo>
                  <a:lnTo>
                    <a:pt x="3586110" y="1206500"/>
                  </a:lnTo>
                  <a:lnTo>
                    <a:pt x="3601632" y="1244600"/>
                  </a:lnTo>
                  <a:lnTo>
                    <a:pt x="3616101" y="1295400"/>
                  </a:lnTo>
                  <a:lnTo>
                    <a:pt x="3629499" y="1333500"/>
                  </a:lnTo>
                  <a:lnTo>
                    <a:pt x="3641812" y="1384300"/>
                  </a:lnTo>
                  <a:lnTo>
                    <a:pt x="3653025" y="1422400"/>
                  </a:lnTo>
                  <a:lnTo>
                    <a:pt x="3663122" y="1473200"/>
                  </a:lnTo>
                  <a:lnTo>
                    <a:pt x="3672089" y="1524000"/>
                  </a:lnTo>
                  <a:lnTo>
                    <a:pt x="3679909" y="1562100"/>
                  </a:lnTo>
                  <a:lnTo>
                    <a:pt x="3686568" y="1612900"/>
                  </a:lnTo>
                  <a:lnTo>
                    <a:pt x="3692051" y="1663700"/>
                  </a:lnTo>
                  <a:lnTo>
                    <a:pt x="3696341" y="1701800"/>
                  </a:lnTo>
                  <a:lnTo>
                    <a:pt x="3699425" y="1752600"/>
                  </a:lnTo>
                  <a:lnTo>
                    <a:pt x="3701286" y="1803400"/>
                  </a:lnTo>
                  <a:lnTo>
                    <a:pt x="3701910" y="1841500"/>
                  </a:lnTo>
                  <a:lnTo>
                    <a:pt x="3701286" y="1905000"/>
                  </a:lnTo>
                  <a:lnTo>
                    <a:pt x="3699425" y="1943100"/>
                  </a:lnTo>
                  <a:lnTo>
                    <a:pt x="3696341" y="1993900"/>
                  </a:lnTo>
                  <a:lnTo>
                    <a:pt x="3692051" y="2044700"/>
                  </a:lnTo>
                  <a:lnTo>
                    <a:pt x="3686568" y="2095500"/>
                  </a:lnTo>
                  <a:lnTo>
                    <a:pt x="3679909" y="2133600"/>
                  </a:lnTo>
                  <a:lnTo>
                    <a:pt x="3672089" y="2184400"/>
                  </a:lnTo>
                  <a:lnTo>
                    <a:pt x="3663122" y="2235200"/>
                  </a:lnTo>
                  <a:lnTo>
                    <a:pt x="3653025" y="2273300"/>
                  </a:lnTo>
                  <a:lnTo>
                    <a:pt x="3641812" y="2324100"/>
                  </a:lnTo>
                  <a:lnTo>
                    <a:pt x="3629499" y="2362200"/>
                  </a:lnTo>
                  <a:lnTo>
                    <a:pt x="3616101" y="2413000"/>
                  </a:lnTo>
                  <a:lnTo>
                    <a:pt x="3601632" y="2451100"/>
                  </a:lnTo>
                  <a:lnTo>
                    <a:pt x="3586110" y="2501900"/>
                  </a:lnTo>
                  <a:lnTo>
                    <a:pt x="3569547" y="2540000"/>
                  </a:lnTo>
                  <a:lnTo>
                    <a:pt x="3551961" y="2578100"/>
                  </a:lnTo>
                  <a:lnTo>
                    <a:pt x="3533366" y="2628900"/>
                  </a:lnTo>
                  <a:lnTo>
                    <a:pt x="3513777" y="2667000"/>
                  </a:lnTo>
                  <a:lnTo>
                    <a:pt x="3493209" y="2705100"/>
                  </a:lnTo>
                  <a:lnTo>
                    <a:pt x="3471679" y="2743200"/>
                  </a:lnTo>
                  <a:lnTo>
                    <a:pt x="3449200" y="2781300"/>
                  </a:lnTo>
                  <a:lnTo>
                    <a:pt x="3425789" y="2819400"/>
                  </a:lnTo>
                  <a:lnTo>
                    <a:pt x="3401460" y="2857500"/>
                  </a:lnTo>
                  <a:lnTo>
                    <a:pt x="3376229" y="2895600"/>
                  </a:lnTo>
                  <a:lnTo>
                    <a:pt x="3350112" y="2933700"/>
                  </a:lnTo>
                  <a:lnTo>
                    <a:pt x="3332118" y="2959100"/>
                  </a:lnTo>
                  <a:close/>
                </a:path>
                <a:path w="3702050" h="3683000">
                  <a:moveTo>
                    <a:pt x="2137212" y="3683000"/>
                  </a:moveTo>
                  <a:lnTo>
                    <a:pt x="1564698" y="3683000"/>
                  </a:lnTo>
                  <a:lnTo>
                    <a:pt x="1472189" y="3657600"/>
                  </a:lnTo>
                  <a:lnTo>
                    <a:pt x="2229721" y="3657600"/>
                  </a:lnTo>
                  <a:lnTo>
                    <a:pt x="2137212" y="3683000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60838" y="279060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3332134" y="2959100"/>
                  </a:moveTo>
                  <a:lnTo>
                    <a:pt x="1972649" y="2959100"/>
                  </a:lnTo>
                  <a:lnTo>
                    <a:pt x="2019742" y="2946400"/>
                  </a:lnTo>
                  <a:lnTo>
                    <a:pt x="2066835" y="2946400"/>
                  </a:lnTo>
                  <a:lnTo>
                    <a:pt x="2207133" y="2908300"/>
                  </a:lnTo>
                  <a:lnTo>
                    <a:pt x="2252429" y="2882900"/>
                  </a:lnTo>
                  <a:lnTo>
                    <a:pt x="2296649" y="2870200"/>
                  </a:lnTo>
                  <a:lnTo>
                    <a:pt x="2339759" y="2844800"/>
                  </a:lnTo>
                  <a:lnTo>
                    <a:pt x="2381727" y="2832100"/>
                  </a:lnTo>
                  <a:lnTo>
                    <a:pt x="2422518" y="2806700"/>
                  </a:lnTo>
                  <a:lnTo>
                    <a:pt x="2462098" y="2781300"/>
                  </a:lnTo>
                  <a:lnTo>
                    <a:pt x="2500434" y="2755900"/>
                  </a:lnTo>
                  <a:lnTo>
                    <a:pt x="2537493" y="2717800"/>
                  </a:lnTo>
                  <a:lnTo>
                    <a:pt x="2573241" y="2692400"/>
                  </a:lnTo>
                  <a:lnTo>
                    <a:pt x="2607644" y="2667000"/>
                  </a:lnTo>
                  <a:lnTo>
                    <a:pt x="2640669" y="2628900"/>
                  </a:lnTo>
                  <a:lnTo>
                    <a:pt x="2672282" y="2603500"/>
                  </a:lnTo>
                  <a:lnTo>
                    <a:pt x="2702449" y="2565400"/>
                  </a:lnTo>
                  <a:lnTo>
                    <a:pt x="2731136" y="2527300"/>
                  </a:lnTo>
                  <a:lnTo>
                    <a:pt x="2758311" y="2489200"/>
                  </a:lnTo>
                  <a:lnTo>
                    <a:pt x="2783940" y="2451100"/>
                  </a:lnTo>
                  <a:lnTo>
                    <a:pt x="2807989" y="2413000"/>
                  </a:lnTo>
                  <a:lnTo>
                    <a:pt x="2830423" y="2374900"/>
                  </a:lnTo>
                  <a:lnTo>
                    <a:pt x="2851211" y="2336800"/>
                  </a:lnTo>
                  <a:lnTo>
                    <a:pt x="2870318" y="2286000"/>
                  </a:lnTo>
                  <a:lnTo>
                    <a:pt x="2887710" y="2247900"/>
                  </a:lnTo>
                  <a:lnTo>
                    <a:pt x="2903354" y="2209800"/>
                  </a:lnTo>
                  <a:lnTo>
                    <a:pt x="2917216" y="2159000"/>
                  </a:lnTo>
                  <a:lnTo>
                    <a:pt x="2929263" y="2120900"/>
                  </a:lnTo>
                  <a:lnTo>
                    <a:pt x="2939461" y="2070100"/>
                  </a:lnTo>
                  <a:lnTo>
                    <a:pt x="2947776" y="2032000"/>
                  </a:lnTo>
                  <a:lnTo>
                    <a:pt x="2954176" y="1981200"/>
                  </a:lnTo>
                  <a:lnTo>
                    <a:pt x="2958625" y="1930400"/>
                  </a:lnTo>
                  <a:lnTo>
                    <a:pt x="2961091" y="1879600"/>
                  </a:lnTo>
                  <a:lnTo>
                    <a:pt x="2961540" y="1841500"/>
                  </a:lnTo>
                  <a:lnTo>
                    <a:pt x="2959938" y="1790700"/>
                  </a:lnTo>
                  <a:lnTo>
                    <a:pt x="2956252" y="1739900"/>
                  </a:lnTo>
                  <a:lnTo>
                    <a:pt x="2950449" y="1689100"/>
                  </a:lnTo>
                  <a:lnTo>
                    <a:pt x="2942568" y="1651000"/>
                  </a:lnTo>
                  <a:lnTo>
                    <a:pt x="2932707" y="1600200"/>
                  </a:lnTo>
                  <a:lnTo>
                    <a:pt x="2920910" y="1549400"/>
                  </a:lnTo>
                  <a:lnTo>
                    <a:pt x="2907226" y="1511300"/>
                  </a:lnTo>
                  <a:lnTo>
                    <a:pt x="2891700" y="1460500"/>
                  </a:lnTo>
                  <a:lnTo>
                    <a:pt x="2874381" y="1422400"/>
                  </a:lnTo>
                  <a:lnTo>
                    <a:pt x="2855313" y="1371600"/>
                  </a:lnTo>
                  <a:lnTo>
                    <a:pt x="2834546" y="1333500"/>
                  </a:lnTo>
                  <a:lnTo>
                    <a:pt x="2812124" y="1295400"/>
                  </a:lnTo>
                  <a:lnTo>
                    <a:pt x="2788095" y="1257300"/>
                  </a:lnTo>
                  <a:lnTo>
                    <a:pt x="2762506" y="1219200"/>
                  </a:lnTo>
                  <a:lnTo>
                    <a:pt x="2735403" y="1181100"/>
                  </a:lnTo>
                  <a:lnTo>
                    <a:pt x="2706833" y="1143000"/>
                  </a:lnTo>
                  <a:lnTo>
                    <a:pt x="2676844" y="1104900"/>
                  </a:lnTo>
                  <a:lnTo>
                    <a:pt x="2645482" y="1079500"/>
                  </a:lnTo>
                  <a:lnTo>
                    <a:pt x="2612793" y="1041400"/>
                  </a:lnTo>
                  <a:lnTo>
                    <a:pt x="2578825" y="1016000"/>
                  </a:lnTo>
                  <a:lnTo>
                    <a:pt x="2543624" y="977900"/>
                  </a:lnTo>
                  <a:lnTo>
                    <a:pt x="2507237" y="952500"/>
                  </a:lnTo>
                  <a:lnTo>
                    <a:pt x="2469712" y="927100"/>
                  </a:lnTo>
                  <a:lnTo>
                    <a:pt x="2431093" y="901700"/>
                  </a:lnTo>
                  <a:lnTo>
                    <a:pt x="2391430" y="876300"/>
                  </a:lnTo>
                  <a:lnTo>
                    <a:pt x="2350768" y="863600"/>
                  </a:lnTo>
                  <a:lnTo>
                    <a:pt x="2309154" y="838200"/>
                  </a:lnTo>
                  <a:lnTo>
                    <a:pt x="2266634" y="825500"/>
                  </a:lnTo>
                  <a:lnTo>
                    <a:pt x="2223257" y="800100"/>
                  </a:lnTo>
                  <a:lnTo>
                    <a:pt x="2088443" y="762000"/>
                  </a:lnTo>
                  <a:lnTo>
                    <a:pt x="2042100" y="762000"/>
                  </a:lnTo>
                  <a:lnTo>
                    <a:pt x="1995134" y="749300"/>
                  </a:lnTo>
                  <a:lnTo>
                    <a:pt x="1947589" y="749300"/>
                  </a:lnTo>
                  <a:lnTo>
                    <a:pt x="1899514" y="736600"/>
                  </a:lnTo>
                  <a:lnTo>
                    <a:pt x="1850956" y="736600"/>
                  </a:lnTo>
                  <a:lnTo>
                    <a:pt x="1850956" y="0"/>
                  </a:lnTo>
                  <a:lnTo>
                    <a:pt x="1995214" y="0"/>
                  </a:lnTo>
                  <a:lnTo>
                    <a:pt x="2042705" y="12700"/>
                  </a:lnTo>
                  <a:lnTo>
                    <a:pt x="2089870" y="12700"/>
                  </a:lnTo>
                  <a:lnTo>
                    <a:pt x="2136694" y="25400"/>
                  </a:lnTo>
                  <a:lnTo>
                    <a:pt x="2183158" y="25400"/>
                  </a:lnTo>
                  <a:lnTo>
                    <a:pt x="2229248" y="38100"/>
                  </a:lnTo>
                  <a:lnTo>
                    <a:pt x="2539984" y="127000"/>
                  </a:lnTo>
                  <a:lnTo>
                    <a:pt x="2582477" y="152400"/>
                  </a:lnTo>
                  <a:lnTo>
                    <a:pt x="2624446" y="165100"/>
                  </a:lnTo>
                  <a:lnTo>
                    <a:pt x="2665875" y="190500"/>
                  </a:lnTo>
                  <a:lnTo>
                    <a:pt x="2706746" y="203200"/>
                  </a:lnTo>
                  <a:lnTo>
                    <a:pt x="2747044" y="228600"/>
                  </a:lnTo>
                  <a:lnTo>
                    <a:pt x="2825852" y="279400"/>
                  </a:lnTo>
                  <a:lnTo>
                    <a:pt x="2864329" y="304800"/>
                  </a:lnTo>
                  <a:lnTo>
                    <a:pt x="2902167" y="330200"/>
                  </a:lnTo>
                  <a:lnTo>
                    <a:pt x="2939348" y="355600"/>
                  </a:lnTo>
                  <a:lnTo>
                    <a:pt x="2975855" y="381000"/>
                  </a:lnTo>
                  <a:lnTo>
                    <a:pt x="3011673" y="406400"/>
                  </a:lnTo>
                  <a:lnTo>
                    <a:pt x="3046785" y="431800"/>
                  </a:lnTo>
                  <a:lnTo>
                    <a:pt x="3081175" y="469900"/>
                  </a:lnTo>
                  <a:lnTo>
                    <a:pt x="3114825" y="495300"/>
                  </a:lnTo>
                  <a:lnTo>
                    <a:pt x="3147719" y="533400"/>
                  </a:lnTo>
                  <a:lnTo>
                    <a:pt x="3179841" y="558800"/>
                  </a:lnTo>
                  <a:lnTo>
                    <a:pt x="3211174" y="596900"/>
                  </a:lnTo>
                  <a:lnTo>
                    <a:pt x="3241701" y="635000"/>
                  </a:lnTo>
                  <a:lnTo>
                    <a:pt x="3271407" y="660400"/>
                  </a:lnTo>
                  <a:lnTo>
                    <a:pt x="3300273" y="698500"/>
                  </a:lnTo>
                  <a:lnTo>
                    <a:pt x="3328285" y="736600"/>
                  </a:lnTo>
                  <a:lnTo>
                    <a:pt x="3355425" y="774700"/>
                  </a:lnTo>
                  <a:lnTo>
                    <a:pt x="3381677" y="812800"/>
                  </a:lnTo>
                  <a:lnTo>
                    <a:pt x="3407024" y="850900"/>
                  </a:lnTo>
                  <a:lnTo>
                    <a:pt x="3431449" y="889000"/>
                  </a:lnTo>
                  <a:lnTo>
                    <a:pt x="3454937" y="927100"/>
                  </a:lnTo>
                  <a:lnTo>
                    <a:pt x="3477470" y="965200"/>
                  </a:lnTo>
                  <a:lnTo>
                    <a:pt x="3499032" y="1003300"/>
                  </a:lnTo>
                  <a:lnTo>
                    <a:pt x="3519607" y="1054100"/>
                  </a:lnTo>
                  <a:lnTo>
                    <a:pt x="3539177" y="1092200"/>
                  </a:lnTo>
                  <a:lnTo>
                    <a:pt x="3557727" y="1130300"/>
                  </a:lnTo>
                  <a:lnTo>
                    <a:pt x="3575239" y="1181100"/>
                  </a:lnTo>
                  <a:lnTo>
                    <a:pt x="3591698" y="1219200"/>
                  </a:lnTo>
                  <a:lnTo>
                    <a:pt x="3607086" y="1270000"/>
                  </a:lnTo>
                  <a:lnTo>
                    <a:pt x="3621387" y="1308100"/>
                  </a:lnTo>
                  <a:lnTo>
                    <a:pt x="3634585" y="1358900"/>
                  </a:lnTo>
                  <a:lnTo>
                    <a:pt x="3646663" y="1397000"/>
                  </a:lnTo>
                  <a:lnTo>
                    <a:pt x="3657605" y="1447800"/>
                  </a:lnTo>
                  <a:lnTo>
                    <a:pt x="3667393" y="1498600"/>
                  </a:lnTo>
                  <a:lnTo>
                    <a:pt x="3676011" y="1536700"/>
                  </a:lnTo>
                  <a:lnTo>
                    <a:pt x="3683444" y="1587500"/>
                  </a:lnTo>
                  <a:lnTo>
                    <a:pt x="3689641" y="1638300"/>
                  </a:lnTo>
                  <a:lnTo>
                    <a:pt x="3694575" y="1689100"/>
                  </a:lnTo>
                  <a:lnTo>
                    <a:pt x="3698257" y="1739900"/>
                  </a:lnTo>
                  <a:lnTo>
                    <a:pt x="3700699" y="1778000"/>
                  </a:lnTo>
                  <a:lnTo>
                    <a:pt x="3701910" y="1816100"/>
                  </a:lnTo>
                  <a:lnTo>
                    <a:pt x="3701909" y="1879600"/>
                  </a:lnTo>
                  <a:lnTo>
                    <a:pt x="3700702" y="1917700"/>
                  </a:lnTo>
                  <a:lnTo>
                    <a:pt x="3698301" y="1968500"/>
                  </a:lnTo>
                  <a:lnTo>
                    <a:pt x="3694721" y="2019300"/>
                  </a:lnTo>
                  <a:lnTo>
                    <a:pt x="3689971" y="2057400"/>
                  </a:lnTo>
                  <a:lnTo>
                    <a:pt x="3684064" y="2108200"/>
                  </a:lnTo>
                  <a:lnTo>
                    <a:pt x="3677013" y="2159000"/>
                  </a:lnTo>
                  <a:lnTo>
                    <a:pt x="3668828" y="2197100"/>
                  </a:lnTo>
                  <a:lnTo>
                    <a:pt x="3659522" y="2247900"/>
                  </a:lnTo>
                  <a:lnTo>
                    <a:pt x="3649106" y="2286000"/>
                  </a:lnTo>
                  <a:lnTo>
                    <a:pt x="3637593" y="2336800"/>
                  </a:lnTo>
                  <a:lnTo>
                    <a:pt x="3624995" y="2374900"/>
                  </a:lnTo>
                  <a:lnTo>
                    <a:pt x="3611323" y="2425700"/>
                  </a:lnTo>
                  <a:lnTo>
                    <a:pt x="3596589" y="2463800"/>
                  </a:lnTo>
                  <a:lnTo>
                    <a:pt x="3580805" y="2514600"/>
                  </a:lnTo>
                  <a:lnTo>
                    <a:pt x="3563983" y="2552700"/>
                  </a:lnTo>
                  <a:lnTo>
                    <a:pt x="3546135" y="2590800"/>
                  </a:lnTo>
                  <a:lnTo>
                    <a:pt x="3527272" y="2641600"/>
                  </a:lnTo>
                  <a:lnTo>
                    <a:pt x="3507407" y="2679700"/>
                  </a:lnTo>
                  <a:lnTo>
                    <a:pt x="3486552" y="2717800"/>
                  </a:lnTo>
                  <a:lnTo>
                    <a:pt x="3464718" y="2755900"/>
                  </a:lnTo>
                  <a:lnTo>
                    <a:pt x="3441918" y="2794000"/>
                  </a:lnTo>
                  <a:lnTo>
                    <a:pt x="3418162" y="2832100"/>
                  </a:lnTo>
                  <a:lnTo>
                    <a:pt x="3393464" y="2870200"/>
                  </a:lnTo>
                  <a:lnTo>
                    <a:pt x="3367834" y="2908300"/>
                  </a:lnTo>
                  <a:lnTo>
                    <a:pt x="3341286" y="2946400"/>
                  </a:lnTo>
                  <a:lnTo>
                    <a:pt x="3332134" y="2959100"/>
                  </a:lnTo>
                  <a:close/>
                </a:path>
                <a:path w="3702050" h="3683000">
                  <a:moveTo>
                    <a:pt x="2133645" y="3683000"/>
                  </a:moveTo>
                  <a:lnTo>
                    <a:pt x="1577393" y="3683000"/>
                  </a:lnTo>
                  <a:lnTo>
                    <a:pt x="1532112" y="3670300"/>
                  </a:lnTo>
                  <a:lnTo>
                    <a:pt x="1487088" y="3670300"/>
                  </a:lnTo>
                  <a:lnTo>
                    <a:pt x="1180818" y="3581400"/>
                  </a:lnTo>
                  <a:lnTo>
                    <a:pt x="1138574" y="3556000"/>
                  </a:lnTo>
                  <a:lnTo>
                    <a:pt x="1096768" y="3543300"/>
                  </a:lnTo>
                  <a:lnTo>
                    <a:pt x="1055418" y="3517900"/>
                  </a:lnTo>
                  <a:lnTo>
                    <a:pt x="1014546" y="3505200"/>
                  </a:lnTo>
                  <a:lnTo>
                    <a:pt x="934311" y="3454400"/>
                  </a:lnTo>
                  <a:lnTo>
                    <a:pt x="894989" y="3441700"/>
                  </a:lnTo>
                  <a:lnTo>
                    <a:pt x="818034" y="3390900"/>
                  </a:lnTo>
                  <a:lnTo>
                    <a:pt x="780440" y="3365500"/>
                  </a:lnTo>
                  <a:lnTo>
                    <a:pt x="743464" y="3340100"/>
                  </a:lnTo>
                  <a:lnTo>
                    <a:pt x="707123" y="3302000"/>
                  </a:lnTo>
                  <a:lnTo>
                    <a:pt x="671438" y="3276600"/>
                  </a:lnTo>
                  <a:lnTo>
                    <a:pt x="636429" y="3251200"/>
                  </a:lnTo>
                  <a:lnTo>
                    <a:pt x="602116" y="3213100"/>
                  </a:lnTo>
                  <a:lnTo>
                    <a:pt x="568519" y="3187700"/>
                  </a:lnTo>
                  <a:lnTo>
                    <a:pt x="535658" y="3149600"/>
                  </a:lnTo>
                  <a:lnTo>
                    <a:pt x="503552" y="3124200"/>
                  </a:lnTo>
                  <a:lnTo>
                    <a:pt x="472221" y="3086100"/>
                  </a:lnTo>
                  <a:lnTo>
                    <a:pt x="441686" y="3048000"/>
                  </a:lnTo>
                  <a:lnTo>
                    <a:pt x="411967" y="3009900"/>
                  </a:lnTo>
                  <a:lnTo>
                    <a:pt x="383082" y="2984500"/>
                  </a:lnTo>
                  <a:lnTo>
                    <a:pt x="355052" y="2946400"/>
                  </a:lnTo>
                  <a:lnTo>
                    <a:pt x="327898" y="2908300"/>
                  </a:lnTo>
                  <a:lnTo>
                    <a:pt x="301638" y="2870200"/>
                  </a:lnTo>
                  <a:lnTo>
                    <a:pt x="276293" y="2819400"/>
                  </a:lnTo>
                  <a:lnTo>
                    <a:pt x="251883" y="2781300"/>
                  </a:lnTo>
                  <a:lnTo>
                    <a:pt x="228428" y="2743200"/>
                  </a:lnTo>
                  <a:lnTo>
                    <a:pt x="205947" y="2705100"/>
                  </a:lnTo>
                  <a:lnTo>
                    <a:pt x="184460" y="2654300"/>
                  </a:lnTo>
                  <a:lnTo>
                    <a:pt x="163988" y="2616200"/>
                  </a:lnTo>
                  <a:lnTo>
                    <a:pt x="144653" y="2565400"/>
                  </a:lnTo>
                  <a:lnTo>
                    <a:pt x="126558" y="2527300"/>
                  </a:lnTo>
                  <a:lnTo>
                    <a:pt x="109699" y="2476500"/>
                  </a:lnTo>
                  <a:lnTo>
                    <a:pt x="94068" y="2438400"/>
                  </a:lnTo>
                  <a:lnTo>
                    <a:pt x="79660" y="2387600"/>
                  </a:lnTo>
                  <a:lnTo>
                    <a:pt x="66468" y="2336800"/>
                  </a:lnTo>
                  <a:lnTo>
                    <a:pt x="54485" y="2298700"/>
                  </a:lnTo>
                  <a:lnTo>
                    <a:pt x="43707" y="2247900"/>
                  </a:lnTo>
                  <a:lnTo>
                    <a:pt x="34125" y="2209800"/>
                  </a:lnTo>
                  <a:lnTo>
                    <a:pt x="25735" y="2159000"/>
                  </a:lnTo>
                  <a:lnTo>
                    <a:pt x="18529" y="2108200"/>
                  </a:lnTo>
                  <a:lnTo>
                    <a:pt x="12502" y="2070100"/>
                  </a:lnTo>
                  <a:lnTo>
                    <a:pt x="7647" y="2019300"/>
                  </a:lnTo>
                  <a:lnTo>
                    <a:pt x="3958" y="1981200"/>
                  </a:lnTo>
                  <a:lnTo>
                    <a:pt x="1429" y="1930400"/>
                  </a:lnTo>
                  <a:lnTo>
                    <a:pt x="53" y="1879600"/>
                  </a:lnTo>
                  <a:lnTo>
                    <a:pt x="0" y="1828800"/>
                  </a:lnTo>
                  <a:lnTo>
                    <a:pt x="736" y="1790700"/>
                  </a:lnTo>
                  <a:lnTo>
                    <a:pt x="2782" y="1752600"/>
                  </a:lnTo>
                  <a:lnTo>
                    <a:pt x="5957" y="1701800"/>
                  </a:lnTo>
                  <a:lnTo>
                    <a:pt x="10253" y="1651000"/>
                  </a:lnTo>
                  <a:lnTo>
                    <a:pt x="15665" y="1612900"/>
                  </a:lnTo>
                  <a:lnTo>
                    <a:pt x="22187" y="1562100"/>
                  </a:lnTo>
                  <a:lnTo>
                    <a:pt x="29811" y="1524000"/>
                  </a:lnTo>
                  <a:lnTo>
                    <a:pt x="38533" y="1473200"/>
                  </a:lnTo>
                  <a:lnTo>
                    <a:pt x="48345" y="1435100"/>
                  </a:lnTo>
                  <a:lnTo>
                    <a:pt x="59241" y="1384300"/>
                  </a:lnTo>
                  <a:lnTo>
                    <a:pt x="71215" y="1346200"/>
                  </a:lnTo>
                  <a:lnTo>
                    <a:pt x="84261" y="1295400"/>
                  </a:lnTo>
                  <a:lnTo>
                    <a:pt x="98373" y="1257300"/>
                  </a:lnTo>
                  <a:lnTo>
                    <a:pt x="113543" y="1206500"/>
                  </a:lnTo>
                  <a:lnTo>
                    <a:pt x="129767" y="1168400"/>
                  </a:lnTo>
                  <a:lnTo>
                    <a:pt x="147037" y="1130300"/>
                  </a:lnTo>
                  <a:lnTo>
                    <a:pt x="165347" y="1092200"/>
                  </a:lnTo>
                  <a:lnTo>
                    <a:pt x="184691" y="1041400"/>
                  </a:lnTo>
                  <a:lnTo>
                    <a:pt x="205063" y="1003300"/>
                  </a:lnTo>
                  <a:lnTo>
                    <a:pt x="226457" y="965200"/>
                  </a:lnTo>
                  <a:lnTo>
                    <a:pt x="248866" y="927100"/>
                  </a:lnTo>
                  <a:lnTo>
                    <a:pt x="272283" y="889000"/>
                  </a:lnTo>
                  <a:lnTo>
                    <a:pt x="296704" y="850900"/>
                  </a:lnTo>
                  <a:lnTo>
                    <a:pt x="322120" y="812800"/>
                  </a:lnTo>
                  <a:lnTo>
                    <a:pt x="348527" y="774700"/>
                  </a:lnTo>
                  <a:lnTo>
                    <a:pt x="375917" y="736600"/>
                  </a:lnTo>
                  <a:lnTo>
                    <a:pt x="404285" y="698500"/>
                  </a:lnTo>
                  <a:lnTo>
                    <a:pt x="433624" y="660400"/>
                  </a:lnTo>
                  <a:lnTo>
                    <a:pt x="463928" y="622300"/>
                  </a:lnTo>
                  <a:lnTo>
                    <a:pt x="495191" y="584200"/>
                  </a:lnTo>
                  <a:lnTo>
                    <a:pt x="527406" y="558800"/>
                  </a:lnTo>
                  <a:lnTo>
                    <a:pt x="560568" y="520700"/>
                  </a:lnTo>
                  <a:lnTo>
                    <a:pt x="594669" y="495300"/>
                  </a:lnTo>
                  <a:lnTo>
                    <a:pt x="629703" y="457200"/>
                  </a:lnTo>
                  <a:lnTo>
                    <a:pt x="665665" y="431800"/>
                  </a:lnTo>
                  <a:lnTo>
                    <a:pt x="702548" y="393700"/>
                  </a:lnTo>
                  <a:lnTo>
                    <a:pt x="740345" y="368300"/>
                  </a:lnTo>
                  <a:lnTo>
                    <a:pt x="779051" y="342900"/>
                  </a:lnTo>
                  <a:lnTo>
                    <a:pt x="818660" y="317500"/>
                  </a:lnTo>
                  <a:lnTo>
                    <a:pt x="859164" y="292100"/>
                  </a:lnTo>
                  <a:lnTo>
                    <a:pt x="1255880" y="914400"/>
                  </a:lnTo>
                  <a:lnTo>
                    <a:pt x="1215442" y="939800"/>
                  </a:lnTo>
                  <a:lnTo>
                    <a:pt x="1176523" y="965200"/>
                  </a:lnTo>
                  <a:lnTo>
                    <a:pt x="1139138" y="1003300"/>
                  </a:lnTo>
                  <a:lnTo>
                    <a:pt x="1103308" y="1028700"/>
                  </a:lnTo>
                  <a:lnTo>
                    <a:pt x="1069048" y="1066800"/>
                  </a:lnTo>
                  <a:lnTo>
                    <a:pt x="1036377" y="1092200"/>
                  </a:lnTo>
                  <a:lnTo>
                    <a:pt x="1005313" y="1130300"/>
                  </a:lnTo>
                  <a:lnTo>
                    <a:pt x="975874" y="1168400"/>
                  </a:lnTo>
                  <a:lnTo>
                    <a:pt x="948076" y="1206500"/>
                  </a:lnTo>
                  <a:lnTo>
                    <a:pt x="921939" y="1244600"/>
                  </a:lnTo>
                  <a:lnTo>
                    <a:pt x="897479" y="1282700"/>
                  </a:lnTo>
                  <a:lnTo>
                    <a:pt x="874714" y="1320800"/>
                  </a:lnTo>
                  <a:lnTo>
                    <a:pt x="853663" y="1358900"/>
                  </a:lnTo>
                  <a:lnTo>
                    <a:pt x="834343" y="1409700"/>
                  </a:lnTo>
                  <a:lnTo>
                    <a:pt x="816771" y="1447800"/>
                  </a:lnTo>
                  <a:lnTo>
                    <a:pt x="800966" y="1485900"/>
                  </a:lnTo>
                  <a:lnTo>
                    <a:pt x="786945" y="1536700"/>
                  </a:lnTo>
                  <a:lnTo>
                    <a:pt x="774726" y="1574800"/>
                  </a:lnTo>
                  <a:lnTo>
                    <a:pt x="764327" y="1625600"/>
                  </a:lnTo>
                  <a:lnTo>
                    <a:pt x="755765" y="1663700"/>
                  </a:lnTo>
                  <a:lnTo>
                    <a:pt x="749058" y="1714500"/>
                  </a:lnTo>
                  <a:lnTo>
                    <a:pt x="744224" y="1752600"/>
                  </a:lnTo>
                  <a:lnTo>
                    <a:pt x="741281" y="1803400"/>
                  </a:lnTo>
                  <a:lnTo>
                    <a:pt x="740247" y="1854200"/>
                  </a:lnTo>
                  <a:lnTo>
                    <a:pt x="741139" y="1892300"/>
                  </a:lnTo>
                  <a:lnTo>
                    <a:pt x="743975" y="1943100"/>
                  </a:lnTo>
                  <a:lnTo>
                    <a:pt x="748772" y="1993900"/>
                  </a:lnTo>
                  <a:lnTo>
                    <a:pt x="755549" y="2032000"/>
                  </a:lnTo>
                  <a:lnTo>
                    <a:pt x="764323" y="2082800"/>
                  </a:lnTo>
                  <a:lnTo>
                    <a:pt x="775113" y="2120900"/>
                  </a:lnTo>
                  <a:lnTo>
                    <a:pt x="787935" y="2171700"/>
                  </a:lnTo>
                  <a:lnTo>
                    <a:pt x="802807" y="2222500"/>
                  </a:lnTo>
                  <a:lnTo>
                    <a:pt x="819748" y="2260600"/>
                  </a:lnTo>
                  <a:lnTo>
                    <a:pt x="838775" y="2311400"/>
                  </a:lnTo>
                  <a:lnTo>
                    <a:pt x="859713" y="2349500"/>
                  </a:lnTo>
                  <a:lnTo>
                    <a:pt x="882340" y="2400300"/>
                  </a:lnTo>
                  <a:lnTo>
                    <a:pt x="906597" y="2438400"/>
                  </a:lnTo>
                  <a:lnTo>
                    <a:pt x="932430" y="2476500"/>
                  </a:lnTo>
                  <a:lnTo>
                    <a:pt x="959782" y="2514600"/>
                  </a:lnTo>
                  <a:lnTo>
                    <a:pt x="988597" y="2552700"/>
                  </a:lnTo>
                  <a:lnTo>
                    <a:pt x="1018818" y="2590800"/>
                  </a:lnTo>
                  <a:lnTo>
                    <a:pt x="1050389" y="2616200"/>
                  </a:lnTo>
                  <a:lnTo>
                    <a:pt x="1083255" y="2654300"/>
                  </a:lnTo>
                  <a:lnTo>
                    <a:pt x="1117357" y="2679700"/>
                  </a:lnTo>
                  <a:lnTo>
                    <a:pt x="1152641" y="2717800"/>
                  </a:lnTo>
                  <a:lnTo>
                    <a:pt x="1189051" y="2743200"/>
                  </a:lnTo>
                  <a:lnTo>
                    <a:pt x="1226528" y="2768600"/>
                  </a:lnTo>
                  <a:lnTo>
                    <a:pt x="1265019" y="2794000"/>
                  </a:lnTo>
                  <a:lnTo>
                    <a:pt x="1304466" y="2819400"/>
                  </a:lnTo>
                  <a:lnTo>
                    <a:pt x="1344812" y="2844800"/>
                  </a:lnTo>
                  <a:lnTo>
                    <a:pt x="1386003" y="2857500"/>
                  </a:lnTo>
                  <a:lnTo>
                    <a:pt x="1427980" y="2882900"/>
                  </a:lnTo>
                  <a:lnTo>
                    <a:pt x="1470689" y="2895600"/>
                  </a:lnTo>
                  <a:lnTo>
                    <a:pt x="1647711" y="2946400"/>
                  </a:lnTo>
                  <a:lnTo>
                    <a:pt x="1693231" y="2946400"/>
                  </a:lnTo>
                  <a:lnTo>
                    <a:pt x="1739145" y="2959100"/>
                  </a:lnTo>
                  <a:lnTo>
                    <a:pt x="3332134" y="2959100"/>
                  </a:lnTo>
                  <a:lnTo>
                    <a:pt x="3313830" y="2984500"/>
                  </a:lnTo>
                  <a:lnTo>
                    <a:pt x="3285479" y="3022600"/>
                  </a:lnTo>
                  <a:lnTo>
                    <a:pt x="3256245" y="3060700"/>
                  </a:lnTo>
                  <a:lnTo>
                    <a:pt x="3226138" y="3086100"/>
                  </a:lnTo>
                  <a:lnTo>
                    <a:pt x="3195172" y="3124200"/>
                  </a:lnTo>
                  <a:lnTo>
                    <a:pt x="3163359" y="3162300"/>
                  </a:lnTo>
                  <a:lnTo>
                    <a:pt x="3130709" y="3187700"/>
                  </a:lnTo>
                  <a:lnTo>
                    <a:pt x="3097236" y="3225800"/>
                  </a:lnTo>
                  <a:lnTo>
                    <a:pt x="3062950" y="3251200"/>
                  </a:lnTo>
                  <a:lnTo>
                    <a:pt x="3027864" y="3276600"/>
                  </a:lnTo>
                  <a:lnTo>
                    <a:pt x="2991989" y="3314700"/>
                  </a:lnTo>
                  <a:lnTo>
                    <a:pt x="2955339" y="3340100"/>
                  </a:lnTo>
                  <a:lnTo>
                    <a:pt x="2917923" y="3365500"/>
                  </a:lnTo>
                  <a:lnTo>
                    <a:pt x="2879755" y="3390900"/>
                  </a:lnTo>
                  <a:lnTo>
                    <a:pt x="2840846" y="3416300"/>
                  </a:lnTo>
                  <a:lnTo>
                    <a:pt x="2801208" y="3441700"/>
                  </a:lnTo>
                  <a:lnTo>
                    <a:pt x="2760853" y="3467100"/>
                  </a:lnTo>
                  <a:lnTo>
                    <a:pt x="2719793" y="3479800"/>
                  </a:lnTo>
                  <a:lnTo>
                    <a:pt x="2635605" y="3530600"/>
                  </a:lnTo>
                  <a:lnTo>
                    <a:pt x="2592501" y="3543300"/>
                  </a:lnTo>
                  <a:lnTo>
                    <a:pt x="2548740" y="3568700"/>
                  </a:lnTo>
                  <a:lnTo>
                    <a:pt x="2459291" y="3594100"/>
                  </a:lnTo>
                  <a:lnTo>
                    <a:pt x="2413628" y="3619500"/>
                  </a:lnTo>
                  <a:lnTo>
                    <a:pt x="2274033" y="3657600"/>
                  </a:lnTo>
                  <a:lnTo>
                    <a:pt x="2227271" y="3657600"/>
                  </a:lnTo>
                  <a:lnTo>
                    <a:pt x="2133645" y="368300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132466" y="2784109"/>
            <a:ext cx="3702050" cy="3702050"/>
            <a:chOff x="3132466" y="2784109"/>
            <a:chExt cx="3702050" cy="3702050"/>
          </a:xfrm>
        </p:grpSpPr>
        <p:sp>
          <p:nvSpPr>
            <p:cNvPr id="11" name="object 11"/>
            <p:cNvSpPr/>
            <p:nvPr/>
          </p:nvSpPr>
          <p:spPr>
            <a:xfrm>
              <a:off x="4983402" y="2784109"/>
              <a:ext cx="1447165" cy="1851025"/>
            </a:xfrm>
            <a:custGeom>
              <a:avLst/>
              <a:gdLst/>
              <a:ahLst/>
              <a:cxnLst/>
              <a:rect l="l" t="t" r="r" b="b"/>
              <a:pathLst>
                <a:path w="1447164" h="1851025">
                  <a:moveTo>
                    <a:pt x="0" y="1850955"/>
                  </a:moveTo>
                  <a:lnTo>
                    <a:pt x="0" y="0"/>
                  </a:lnTo>
                  <a:lnTo>
                    <a:pt x="51932" y="727"/>
                  </a:lnTo>
                  <a:lnTo>
                    <a:pt x="103784" y="2909"/>
                  </a:lnTo>
                  <a:lnTo>
                    <a:pt x="155553" y="6546"/>
                  </a:lnTo>
                  <a:lnTo>
                    <a:pt x="207241" y="11638"/>
                  </a:lnTo>
                  <a:lnTo>
                    <a:pt x="258766" y="18175"/>
                  </a:lnTo>
                  <a:lnTo>
                    <a:pt x="310046" y="26149"/>
                  </a:lnTo>
                  <a:lnTo>
                    <a:pt x="361083" y="35560"/>
                  </a:lnTo>
                  <a:lnTo>
                    <a:pt x="411876" y="46407"/>
                  </a:lnTo>
                  <a:lnTo>
                    <a:pt x="462345" y="58672"/>
                  </a:lnTo>
                  <a:lnTo>
                    <a:pt x="512410" y="72338"/>
                  </a:lnTo>
                  <a:lnTo>
                    <a:pt x="562072" y="87403"/>
                  </a:lnTo>
                  <a:lnTo>
                    <a:pt x="611331" y="103869"/>
                  </a:lnTo>
                  <a:lnTo>
                    <a:pt x="660110" y="121708"/>
                  </a:lnTo>
                  <a:lnTo>
                    <a:pt x="708330" y="140893"/>
                  </a:lnTo>
                  <a:lnTo>
                    <a:pt x="755993" y="161424"/>
                  </a:lnTo>
                  <a:lnTo>
                    <a:pt x="803099" y="183302"/>
                  </a:lnTo>
                  <a:lnTo>
                    <a:pt x="849573" y="206490"/>
                  </a:lnTo>
                  <a:lnTo>
                    <a:pt x="895343" y="230953"/>
                  </a:lnTo>
                  <a:lnTo>
                    <a:pt x="940407" y="256692"/>
                  </a:lnTo>
                  <a:lnTo>
                    <a:pt x="984767" y="283706"/>
                  </a:lnTo>
                  <a:lnTo>
                    <a:pt x="1028353" y="311952"/>
                  </a:lnTo>
                  <a:lnTo>
                    <a:pt x="1071096" y="341386"/>
                  </a:lnTo>
                  <a:lnTo>
                    <a:pt x="1112995" y="372009"/>
                  </a:lnTo>
                  <a:lnTo>
                    <a:pt x="1154051" y="403820"/>
                  </a:lnTo>
                  <a:lnTo>
                    <a:pt x="1194201" y="436768"/>
                  </a:lnTo>
                  <a:lnTo>
                    <a:pt x="1233379" y="470803"/>
                  </a:lnTo>
                  <a:lnTo>
                    <a:pt x="1271586" y="505924"/>
                  </a:lnTo>
                  <a:lnTo>
                    <a:pt x="1308822" y="542132"/>
                  </a:lnTo>
                  <a:lnTo>
                    <a:pt x="1345030" y="579368"/>
                  </a:lnTo>
                  <a:lnTo>
                    <a:pt x="1380152" y="617576"/>
                  </a:lnTo>
                  <a:lnTo>
                    <a:pt x="1414186" y="656754"/>
                  </a:lnTo>
                  <a:lnTo>
                    <a:pt x="1447135" y="696903"/>
                  </a:lnTo>
                  <a:lnTo>
                    <a:pt x="0" y="1850955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83402" y="3481013"/>
              <a:ext cx="1851025" cy="1566545"/>
            </a:xfrm>
            <a:custGeom>
              <a:avLst/>
              <a:gdLst/>
              <a:ahLst/>
              <a:cxnLst/>
              <a:rect l="l" t="t" r="r" b="b"/>
              <a:pathLst>
                <a:path w="1851025" h="1566545">
                  <a:moveTo>
                    <a:pt x="1804547" y="1565928"/>
                  </a:moveTo>
                  <a:lnTo>
                    <a:pt x="0" y="1154051"/>
                  </a:lnTo>
                  <a:lnTo>
                    <a:pt x="1447135" y="0"/>
                  </a:lnTo>
                  <a:lnTo>
                    <a:pt x="1478945" y="41056"/>
                  </a:lnTo>
                  <a:lnTo>
                    <a:pt x="1509568" y="82955"/>
                  </a:lnTo>
                  <a:lnTo>
                    <a:pt x="1539002" y="125698"/>
                  </a:lnTo>
                  <a:lnTo>
                    <a:pt x="1567248" y="169284"/>
                  </a:lnTo>
                  <a:lnTo>
                    <a:pt x="1594262" y="213644"/>
                  </a:lnTo>
                  <a:lnTo>
                    <a:pt x="1620001" y="258708"/>
                  </a:lnTo>
                  <a:lnTo>
                    <a:pt x="1644464" y="304478"/>
                  </a:lnTo>
                  <a:lnTo>
                    <a:pt x="1667653" y="350952"/>
                  </a:lnTo>
                  <a:lnTo>
                    <a:pt x="1689530" y="398057"/>
                  </a:lnTo>
                  <a:lnTo>
                    <a:pt x="1710061" y="445721"/>
                  </a:lnTo>
                  <a:lnTo>
                    <a:pt x="1729246" y="493941"/>
                  </a:lnTo>
                  <a:lnTo>
                    <a:pt x="1747085" y="542720"/>
                  </a:lnTo>
                  <a:lnTo>
                    <a:pt x="1763551" y="591978"/>
                  </a:lnTo>
                  <a:lnTo>
                    <a:pt x="1778617" y="641641"/>
                  </a:lnTo>
                  <a:lnTo>
                    <a:pt x="1792282" y="691706"/>
                  </a:lnTo>
                  <a:lnTo>
                    <a:pt x="1804547" y="742175"/>
                  </a:lnTo>
                  <a:lnTo>
                    <a:pt x="1815394" y="792968"/>
                  </a:lnTo>
                  <a:lnTo>
                    <a:pt x="1824805" y="844004"/>
                  </a:lnTo>
                  <a:lnTo>
                    <a:pt x="1832779" y="895285"/>
                  </a:lnTo>
                  <a:lnTo>
                    <a:pt x="1839316" y="946810"/>
                  </a:lnTo>
                  <a:lnTo>
                    <a:pt x="1844408" y="998498"/>
                  </a:lnTo>
                  <a:lnTo>
                    <a:pt x="1848045" y="1050267"/>
                  </a:lnTo>
                  <a:lnTo>
                    <a:pt x="1850227" y="1102118"/>
                  </a:lnTo>
                  <a:lnTo>
                    <a:pt x="1850955" y="1154051"/>
                  </a:lnTo>
                  <a:lnTo>
                    <a:pt x="1850227" y="1205984"/>
                  </a:lnTo>
                  <a:lnTo>
                    <a:pt x="1848045" y="1257835"/>
                  </a:lnTo>
                  <a:lnTo>
                    <a:pt x="1844408" y="1309605"/>
                  </a:lnTo>
                  <a:lnTo>
                    <a:pt x="1839316" y="1361292"/>
                  </a:lnTo>
                  <a:lnTo>
                    <a:pt x="1832779" y="1412817"/>
                  </a:lnTo>
                  <a:lnTo>
                    <a:pt x="1824805" y="1464098"/>
                  </a:lnTo>
                  <a:lnTo>
                    <a:pt x="1815394" y="1515135"/>
                  </a:lnTo>
                  <a:lnTo>
                    <a:pt x="1804547" y="1565928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32466" y="2784109"/>
              <a:ext cx="3655695" cy="3702050"/>
            </a:xfrm>
            <a:custGeom>
              <a:avLst/>
              <a:gdLst/>
              <a:ahLst/>
              <a:cxnLst/>
              <a:rect l="l" t="t" r="r" b="b"/>
              <a:pathLst>
                <a:path w="3655695" h="3702050">
                  <a:moveTo>
                    <a:pt x="1855319" y="3701905"/>
                  </a:moveTo>
                  <a:lnTo>
                    <a:pt x="1812054" y="3701502"/>
                  </a:lnTo>
                  <a:lnTo>
                    <a:pt x="1768816" y="3700088"/>
                  </a:lnTo>
                  <a:lnTo>
                    <a:pt x="1725617" y="3697663"/>
                  </a:lnTo>
                  <a:lnTo>
                    <a:pt x="1682492" y="3694230"/>
                  </a:lnTo>
                  <a:lnTo>
                    <a:pt x="1639454" y="3689789"/>
                  </a:lnTo>
                  <a:lnTo>
                    <a:pt x="1596537" y="3684344"/>
                  </a:lnTo>
                  <a:lnTo>
                    <a:pt x="1553753" y="3677897"/>
                  </a:lnTo>
                  <a:lnTo>
                    <a:pt x="1511137" y="3670453"/>
                  </a:lnTo>
                  <a:lnTo>
                    <a:pt x="1468701" y="3662013"/>
                  </a:lnTo>
                  <a:lnTo>
                    <a:pt x="1426480" y="3652586"/>
                  </a:lnTo>
                  <a:lnTo>
                    <a:pt x="1384484" y="3642172"/>
                  </a:lnTo>
                  <a:lnTo>
                    <a:pt x="1342750" y="3630782"/>
                  </a:lnTo>
                  <a:lnTo>
                    <a:pt x="1301287" y="3618417"/>
                  </a:lnTo>
                  <a:lnTo>
                    <a:pt x="1260130" y="3605089"/>
                  </a:lnTo>
                  <a:lnTo>
                    <a:pt x="1219291" y="3590800"/>
                  </a:lnTo>
                  <a:lnTo>
                    <a:pt x="1178802" y="3575563"/>
                  </a:lnTo>
                  <a:lnTo>
                    <a:pt x="1138675" y="3559381"/>
                  </a:lnTo>
                  <a:lnTo>
                    <a:pt x="1098942" y="3542269"/>
                  </a:lnTo>
                  <a:lnTo>
                    <a:pt x="1059615" y="3524230"/>
                  </a:lnTo>
                  <a:lnTo>
                    <a:pt x="1020726" y="3505279"/>
                  </a:lnTo>
                  <a:lnTo>
                    <a:pt x="982285" y="3485422"/>
                  </a:lnTo>
                  <a:lnTo>
                    <a:pt x="944323" y="3464674"/>
                  </a:lnTo>
                  <a:lnTo>
                    <a:pt x="906852" y="3443042"/>
                  </a:lnTo>
                  <a:lnTo>
                    <a:pt x="869902" y="3420544"/>
                  </a:lnTo>
                  <a:lnTo>
                    <a:pt x="833482" y="3397184"/>
                  </a:lnTo>
                  <a:lnTo>
                    <a:pt x="797624" y="3372983"/>
                  </a:lnTo>
                  <a:lnTo>
                    <a:pt x="762336" y="3347947"/>
                  </a:lnTo>
                  <a:lnTo>
                    <a:pt x="727647" y="3322097"/>
                  </a:lnTo>
                  <a:lnTo>
                    <a:pt x="693568" y="3295440"/>
                  </a:lnTo>
                  <a:lnTo>
                    <a:pt x="660125" y="3267997"/>
                  </a:lnTo>
                  <a:lnTo>
                    <a:pt x="627329" y="3239776"/>
                  </a:lnTo>
                  <a:lnTo>
                    <a:pt x="595205" y="3210800"/>
                  </a:lnTo>
                  <a:lnTo>
                    <a:pt x="563764" y="3181077"/>
                  </a:lnTo>
                  <a:lnTo>
                    <a:pt x="533029" y="3150632"/>
                  </a:lnTo>
                  <a:lnTo>
                    <a:pt x="503011" y="3119472"/>
                  </a:lnTo>
                  <a:lnTo>
                    <a:pt x="473733" y="3087623"/>
                  </a:lnTo>
                  <a:lnTo>
                    <a:pt x="445203" y="3055095"/>
                  </a:lnTo>
                  <a:lnTo>
                    <a:pt x="417446" y="3021913"/>
                  </a:lnTo>
                  <a:lnTo>
                    <a:pt x="390468" y="2988087"/>
                  </a:lnTo>
                  <a:lnTo>
                    <a:pt x="364291" y="2953644"/>
                  </a:lnTo>
                  <a:lnTo>
                    <a:pt x="338923" y="2918594"/>
                  </a:lnTo>
                  <a:lnTo>
                    <a:pt x="314384" y="2882966"/>
                  </a:lnTo>
                  <a:lnTo>
                    <a:pt x="290682" y="2846769"/>
                  </a:lnTo>
                  <a:lnTo>
                    <a:pt x="267835" y="2810033"/>
                  </a:lnTo>
                  <a:lnTo>
                    <a:pt x="245851" y="2772767"/>
                  </a:lnTo>
                  <a:lnTo>
                    <a:pt x="224746" y="2735004"/>
                  </a:lnTo>
                  <a:lnTo>
                    <a:pt x="204526" y="2696752"/>
                  </a:lnTo>
                  <a:lnTo>
                    <a:pt x="185209" y="2658043"/>
                  </a:lnTo>
                  <a:lnTo>
                    <a:pt x="166799" y="2618888"/>
                  </a:lnTo>
                  <a:lnTo>
                    <a:pt x="149312" y="2579319"/>
                  </a:lnTo>
                  <a:lnTo>
                    <a:pt x="132752" y="2539346"/>
                  </a:lnTo>
                  <a:lnTo>
                    <a:pt x="117133" y="2499003"/>
                  </a:lnTo>
                  <a:lnTo>
                    <a:pt x="102460" y="2458300"/>
                  </a:lnTo>
                  <a:lnTo>
                    <a:pt x="88743" y="2417271"/>
                  </a:lnTo>
                  <a:lnTo>
                    <a:pt x="75987" y="2375927"/>
                  </a:lnTo>
                  <a:lnTo>
                    <a:pt x="64203" y="2334302"/>
                  </a:lnTo>
                  <a:lnTo>
                    <a:pt x="53394" y="2292407"/>
                  </a:lnTo>
                  <a:lnTo>
                    <a:pt x="43568" y="2250277"/>
                  </a:lnTo>
                  <a:lnTo>
                    <a:pt x="34728" y="2207923"/>
                  </a:lnTo>
                  <a:lnTo>
                    <a:pt x="26881" y="2165379"/>
                  </a:lnTo>
                  <a:lnTo>
                    <a:pt x="20030" y="2122658"/>
                  </a:lnTo>
                  <a:lnTo>
                    <a:pt x="14181" y="2079794"/>
                  </a:lnTo>
                  <a:lnTo>
                    <a:pt x="9333" y="2036800"/>
                  </a:lnTo>
                  <a:lnTo>
                    <a:pt x="5493" y="1993709"/>
                  </a:lnTo>
                  <a:lnTo>
                    <a:pt x="2661" y="1950535"/>
                  </a:lnTo>
                  <a:lnTo>
                    <a:pt x="838" y="1907312"/>
                  </a:lnTo>
                  <a:lnTo>
                    <a:pt x="26" y="1864053"/>
                  </a:lnTo>
                  <a:lnTo>
                    <a:pt x="0" y="1842422"/>
                  </a:lnTo>
                  <a:lnTo>
                    <a:pt x="226" y="1820792"/>
                  </a:lnTo>
                  <a:lnTo>
                    <a:pt x="1436" y="1777542"/>
                  </a:lnTo>
                  <a:lnTo>
                    <a:pt x="3657" y="1734338"/>
                  </a:lnTo>
                  <a:lnTo>
                    <a:pt x="6888" y="1691192"/>
                  </a:lnTo>
                  <a:lnTo>
                    <a:pt x="11125" y="1648139"/>
                  </a:lnTo>
                  <a:lnTo>
                    <a:pt x="16368" y="1605191"/>
                  </a:lnTo>
                  <a:lnTo>
                    <a:pt x="22613" y="1562383"/>
                  </a:lnTo>
                  <a:lnTo>
                    <a:pt x="29858" y="1519727"/>
                  </a:lnTo>
                  <a:lnTo>
                    <a:pt x="38096" y="1477257"/>
                  </a:lnTo>
                  <a:lnTo>
                    <a:pt x="47326" y="1434986"/>
                  </a:lnTo>
                  <a:lnTo>
                    <a:pt x="57540" y="1392948"/>
                  </a:lnTo>
                  <a:lnTo>
                    <a:pt x="68736" y="1351155"/>
                  </a:lnTo>
                  <a:lnTo>
                    <a:pt x="80903" y="1309640"/>
                  </a:lnTo>
                  <a:lnTo>
                    <a:pt x="94039" y="1268415"/>
                  </a:lnTo>
                  <a:lnTo>
                    <a:pt x="108134" y="1227515"/>
                  </a:lnTo>
                  <a:lnTo>
                    <a:pt x="123182" y="1186949"/>
                  </a:lnTo>
                  <a:lnTo>
                    <a:pt x="139172" y="1146751"/>
                  </a:lnTo>
                  <a:lnTo>
                    <a:pt x="156100" y="1106933"/>
                  </a:lnTo>
                  <a:lnTo>
                    <a:pt x="173951" y="1067527"/>
                  </a:lnTo>
                  <a:lnTo>
                    <a:pt x="192721" y="1028543"/>
                  </a:lnTo>
                  <a:lnTo>
                    <a:pt x="212394" y="990014"/>
                  </a:lnTo>
                  <a:lnTo>
                    <a:pt x="232965" y="951950"/>
                  </a:lnTo>
                  <a:lnTo>
                    <a:pt x="254417" y="914383"/>
                  </a:lnTo>
                  <a:lnTo>
                    <a:pt x="276745" y="877322"/>
                  </a:lnTo>
                  <a:lnTo>
                    <a:pt x="299929" y="840798"/>
                  </a:lnTo>
                  <a:lnTo>
                    <a:pt x="323964" y="804821"/>
                  </a:lnTo>
                  <a:lnTo>
                    <a:pt x="348830" y="769420"/>
                  </a:lnTo>
                  <a:lnTo>
                    <a:pt x="374520" y="734606"/>
                  </a:lnTo>
                  <a:lnTo>
                    <a:pt x="401013" y="700406"/>
                  </a:lnTo>
                  <a:lnTo>
                    <a:pt x="428302" y="666830"/>
                  </a:lnTo>
                  <a:lnTo>
                    <a:pt x="456365" y="633905"/>
                  </a:lnTo>
                  <a:lnTo>
                    <a:pt x="485193" y="601641"/>
                  </a:lnTo>
                  <a:lnTo>
                    <a:pt x="514763" y="570064"/>
                  </a:lnTo>
                  <a:lnTo>
                    <a:pt x="545068" y="539183"/>
                  </a:lnTo>
                  <a:lnTo>
                    <a:pt x="576082" y="509022"/>
                  </a:lnTo>
                  <a:lnTo>
                    <a:pt x="607796" y="479590"/>
                  </a:lnTo>
                  <a:lnTo>
                    <a:pt x="640185" y="450912"/>
                  </a:lnTo>
                  <a:lnTo>
                    <a:pt x="673241" y="422994"/>
                  </a:lnTo>
                  <a:lnTo>
                    <a:pt x="706935" y="395861"/>
                  </a:lnTo>
                  <a:lnTo>
                    <a:pt x="741258" y="369518"/>
                  </a:lnTo>
                  <a:lnTo>
                    <a:pt x="776184" y="343989"/>
                  </a:lnTo>
                  <a:lnTo>
                    <a:pt x="811701" y="319280"/>
                  </a:lnTo>
                  <a:lnTo>
                    <a:pt x="847781" y="295411"/>
                  </a:lnTo>
                  <a:lnTo>
                    <a:pt x="884414" y="272388"/>
                  </a:lnTo>
                  <a:lnTo>
                    <a:pt x="921571" y="250231"/>
                  </a:lnTo>
                  <a:lnTo>
                    <a:pt x="959240" y="228945"/>
                  </a:lnTo>
                  <a:lnTo>
                    <a:pt x="997391" y="208549"/>
                  </a:lnTo>
                  <a:lnTo>
                    <a:pt x="1036013" y="189047"/>
                  </a:lnTo>
                  <a:lnTo>
                    <a:pt x="1075076" y="170456"/>
                  </a:lnTo>
                  <a:lnTo>
                    <a:pt x="1114568" y="152780"/>
                  </a:lnTo>
                  <a:lnTo>
                    <a:pt x="1154456" y="136034"/>
                  </a:lnTo>
                  <a:lnTo>
                    <a:pt x="1194731" y="120223"/>
                  </a:lnTo>
                  <a:lnTo>
                    <a:pt x="1235358" y="105360"/>
                  </a:lnTo>
                  <a:lnTo>
                    <a:pt x="1276328" y="91448"/>
                  </a:lnTo>
                  <a:lnTo>
                    <a:pt x="1317606" y="78500"/>
                  </a:lnTo>
                  <a:lnTo>
                    <a:pt x="1359181" y="66518"/>
                  </a:lnTo>
                  <a:lnTo>
                    <a:pt x="1401019" y="55513"/>
                  </a:lnTo>
                  <a:lnTo>
                    <a:pt x="1443108" y="45487"/>
                  </a:lnTo>
                  <a:lnTo>
                    <a:pt x="1485414" y="36449"/>
                  </a:lnTo>
                  <a:lnTo>
                    <a:pt x="1527926" y="28401"/>
                  </a:lnTo>
                  <a:lnTo>
                    <a:pt x="1570609" y="21350"/>
                  </a:lnTo>
                  <a:lnTo>
                    <a:pt x="1613450" y="15298"/>
                  </a:lnTo>
                  <a:lnTo>
                    <a:pt x="1656416" y="10249"/>
                  </a:lnTo>
                  <a:lnTo>
                    <a:pt x="1699494" y="6205"/>
                  </a:lnTo>
                  <a:lnTo>
                    <a:pt x="1742648" y="3170"/>
                  </a:lnTo>
                  <a:lnTo>
                    <a:pt x="1785867" y="1143"/>
                  </a:lnTo>
                  <a:lnTo>
                    <a:pt x="1829117" y="128"/>
                  </a:lnTo>
                  <a:lnTo>
                    <a:pt x="1850750" y="0"/>
                  </a:lnTo>
                  <a:lnTo>
                    <a:pt x="1850935" y="1850955"/>
                  </a:lnTo>
                  <a:lnTo>
                    <a:pt x="3655483" y="2262831"/>
                  </a:lnTo>
                  <a:lnTo>
                    <a:pt x="3645364" y="2304895"/>
                  </a:lnTo>
                  <a:lnTo>
                    <a:pt x="3634264" y="2346711"/>
                  </a:lnTo>
                  <a:lnTo>
                    <a:pt x="3622190" y="2388256"/>
                  </a:lnTo>
                  <a:lnTo>
                    <a:pt x="3609148" y="2429507"/>
                  </a:lnTo>
                  <a:lnTo>
                    <a:pt x="3595146" y="2470443"/>
                  </a:lnTo>
                  <a:lnTo>
                    <a:pt x="3580190" y="2511040"/>
                  </a:lnTo>
                  <a:lnTo>
                    <a:pt x="3564290" y="2551276"/>
                  </a:lnTo>
                  <a:lnTo>
                    <a:pt x="3547454" y="2591130"/>
                  </a:lnTo>
                  <a:lnTo>
                    <a:pt x="3529691" y="2630579"/>
                  </a:lnTo>
                  <a:lnTo>
                    <a:pt x="3511011" y="2669603"/>
                  </a:lnTo>
                  <a:lnTo>
                    <a:pt x="3491424" y="2708179"/>
                  </a:lnTo>
                  <a:lnTo>
                    <a:pt x="3470940" y="2746287"/>
                  </a:lnTo>
                  <a:lnTo>
                    <a:pt x="3449572" y="2783906"/>
                  </a:lnTo>
                  <a:lnTo>
                    <a:pt x="3427330" y="2821015"/>
                  </a:lnTo>
                  <a:lnTo>
                    <a:pt x="3404227" y="2857594"/>
                  </a:lnTo>
                  <a:lnTo>
                    <a:pt x="3380275" y="2893622"/>
                  </a:lnTo>
                  <a:lnTo>
                    <a:pt x="3355488" y="2929082"/>
                  </a:lnTo>
                  <a:lnTo>
                    <a:pt x="3329879" y="2963952"/>
                  </a:lnTo>
                  <a:lnTo>
                    <a:pt x="3303461" y="2998214"/>
                  </a:lnTo>
                  <a:lnTo>
                    <a:pt x="3276250" y="3031850"/>
                  </a:lnTo>
                  <a:lnTo>
                    <a:pt x="3248261" y="3064840"/>
                  </a:lnTo>
                  <a:lnTo>
                    <a:pt x="3219508" y="3097167"/>
                  </a:lnTo>
                  <a:lnTo>
                    <a:pt x="3190007" y="3128814"/>
                  </a:lnTo>
                  <a:lnTo>
                    <a:pt x="3159775" y="3159762"/>
                  </a:lnTo>
                  <a:lnTo>
                    <a:pt x="3128827" y="3189995"/>
                  </a:lnTo>
                  <a:lnTo>
                    <a:pt x="3097182" y="3219496"/>
                  </a:lnTo>
                  <a:lnTo>
                    <a:pt x="3064856" y="3248250"/>
                  </a:lnTo>
                  <a:lnTo>
                    <a:pt x="3031866" y="3276240"/>
                  </a:lnTo>
                  <a:lnTo>
                    <a:pt x="2998231" y="3303452"/>
                  </a:lnTo>
                  <a:lnTo>
                    <a:pt x="2963969" y="3329870"/>
                  </a:lnTo>
                  <a:lnTo>
                    <a:pt x="2929100" y="3355480"/>
                  </a:lnTo>
                  <a:lnTo>
                    <a:pt x="2893641" y="3380268"/>
                  </a:lnTo>
                  <a:lnTo>
                    <a:pt x="2857613" y="3404221"/>
                  </a:lnTo>
                  <a:lnTo>
                    <a:pt x="2821034" y="3427325"/>
                  </a:lnTo>
                  <a:lnTo>
                    <a:pt x="2783926" y="3449568"/>
                  </a:lnTo>
                  <a:lnTo>
                    <a:pt x="2746308" y="3470938"/>
                  </a:lnTo>
                  <a:lnTo>
                    <a:pt x="2708200" y="3491422"/>
                  </a:lnTo>
                  <a:lnTo>
                    <a:pt x="2669625" y="3511010"/>
                  </a:lnTo>
                  <a:lnTo>
                    <a:pt x="2630602" y="3529691"/>
                  </a:lnTo>
                  <a:lnTo>
                    <a:pt x="2591153" y="3547455"/>
                  </a:lnTo>
                  <a:lnTo>
                    <a:pt x="2551300" y="3564292"/>
                  </a:lnTo>
                  <a:lnTo>
                    <a:pt x="2511064" y="3580193"/>
                  </a:lnTo>
                  <a:lnTo>
                    <a:pt x="2470467" y="3595150"/>
                  </a:lnTo>
                  <a:lnTo>
                    <a:pt x="2429532" y="3609153"/>
                  </a:lnTo>
                  <a:lnTo>
                    <a:pt x="2388281" y="3622196"/>
                  </a:lnTo>
                  <a:lnTo>
                    <a:pt x="2346736" y="3634271"/>
                  </a:lnTo>
                  <a:lnTo>
                    <a:pt x="2304920" y="3645372"/>
                  </a:lnTo>
                  <a:lnTo>
                    <a:pt x="2262857" y="3655493"/>
                  </a:lnTo>
                  <a:lnTo>
                    <a:pt x="2220568" y="3664627"/>
                  </a:lnTo>
                  <a:lnTo>
                    <a:pt x="2178077" y="3672771"/>
                  </a:lnTo>
                  <a:lnTo>
                    <a:pt x="2135408" y="3679919"/>
                  </a:lnTo>
                  <a:lnTo>
                    <a:pt x="2092583" y="3686068"/>
                  </a:lnTo>
                  <a:lnTo>
                    <a:pt x="2049626" y="3691215"/>
                  </a:lnTo>
                  <a:lnTo>
                    <a:pt x="2006561" y="3695356"/>
                  </a:lnTo>
                  <a:lnTo>
                    <a:pt x="1963411" y="3698490"/>
                  </a:lnTo>
                  <a:lnTo>
                    <a:pt x="1920199" y="3700614"/>
                  </a:lnTo>
                  <a:lnTo>
                    <a:pt x="1876949" y="3701727"/>
                  </a:lnTo>
                  <a:lnTo>
                    <a:pt x="1855319" y="370190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질의</a:t>
            </a:r>
            <a:r>
              <a:rPr spc="-80" dirty="0"/>
              <a:t> </a:t>
            </a:r>
            <a:r>
              <a:rPr spc="254" dirty="0"/>
              <a:t>응답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9425578"/>
            <a:ext cx="18288000" cy="139065"/>
            <a:chOff x="0" y="9425578"/>
            <a:chExt cx="18288000" cy="139065"/>
          </a:xfrm>
        </p:grpSpPr>
        <p:sp>
          <p:nvSpPr>
            <p:cNvPr id="10" name="object 10"/>
            <p:cNvSpPr/>
            <p:nvPr/>
          </p:nvSpPr>
          <p:spPr>
            <a:xfrm>
              <a:off x="0" y="9425578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9526481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9134117"/>
            <a:ext cx="18288000" cy="139065"/>
            <a:chOff x="0" y="9134117"/>
            <a:chExt cx="18288000" cy="139065"/>
          </a:xfrm>
        </p:grpSpPr>
        <p:sp>
          <p:nvSpPr>
            <p:cNvPr id="13" name="object 13"/>
            <p:cNvSpPr/>
            <p:nvPr/>
          </p:nvSpPr>
          <p:spPr>
            <a:xfrm>
              <a:off x="0" y="9134117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9235019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0" y="8842655"/>
            <a:ext cx="18288000" cy="139065"/>
            <a:chOff x="0" y="8842655"/>
            <a:chExt cx="18288000" cy="139065"/>
          </a:xfrm>
        </p:grpSpPr>
        <p:sp>
          <p:nvSpPr>
            <p:cNvPr id="16" name="object 16"/>
            <p:cNvSpPr/>
            <p:nvPr/>
          </p:nvSpPr>
          <p:spPr>
            <a:xfrm>
              <a:off x="0" y="8842655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8943557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21480000">
            <a:off x="7564649" y="2561562"/>
            <a:ext cx="3157291" cy="2000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sz="15750" spc="-6950" dirty="0">
                <a:solidFill>
                  <a:srgbClr val="181818"/>
                </a:solidFill>
                <a:latin typeface="Arial"/>
                <a:cs typeface="Arial"/>
              </a:rPr>
              <a:t>Q</a:t>
            </a:r>
            <a:r>
              <a:rPr sz="15750" spc="-4085" dirty="0">
                <a:solidFill>
                  <a:srgbClr val="181818"/>
                </a:solidFill>
                <a:latin typeface="Arial"/>
                <a:cs typeface="Arial"/>
              </a:rPr>
              <a:t>&amp;</a:t>
            </a:r>
            <a:r>
              <a:rPr sz="15750" spc="-3105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endParaRPr sz="15750">
              <a:latin typeface="Arial"/>
              <a:cs typeface="Arial"/>
            </a:endParaRPr>
          </a:p>
        </p:txBody>
      </p:sp>
      <p:sp>
        <p:nvSpPr>
          <p:cNvPr id="20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188" y="5206631"/>
            <a:ext cx="4019550" cy="195262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75"/>
              </a:spcBef>
            </a:pPr>
            <a:r>
              <a:rPr sz="2900" spc="-11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hello@reallygreatsite.com</a:t>
            </a:r>
            <a:endParaRPr sz="2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sz="2900" spc="-15" dirty="0">
                <a:solidFill>
                  <a:srgbClr val="181818"/>
                </a:solidFill>
                <a:latin typeface="Trebuchet MS"/>
                <a:cs typeface="Trebuchet MS"/>
              </a:rPr>
              <a:t>+123-456-7890</a:t>
            </a:r>
            <a:endParaRPr sz="2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900" spc="-90" dirty="0">
                <a:solidFill>
                  <a:srgbClr val="181818"/>
                </a:solidFill>
                <a:latin typeface="Trebuchet MS"/>
                <a:cs typeface="Trebuchet MS"/>
                <a:hlinkClick r:id="rId3"/>
              </a:rPr>
              <a:t>www.reallygreatsite.com</a:t>
            </a:r>
            <a:endParaRPr sz="29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21060000">
            <a:off x="6298593" y="2665759"/>
            <a:ext cx="5684684" cy="2025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35"/>
              </a:lnSpc>
            </a:pPr>
            <a:r>
              <a:rPr sz="23925" spc="-8692" baseline="-1915" dirty="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sz="23925" spc="-6209" baseline="-1741" dirty="0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sz="23925" spc="-6787" baseline="-1393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3925" spc="-6712" baseline="-1219" dirty="0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sz="15950" spc="-3145" dirty="0">
                <a:solidFill>
                  <a:srgbClr val="181818"/>
                </a:solidFill>
                <a:latin typeface="Arial"/>
                <a:cs typeface="Arial"/>
              </a:rPr>
              <a:t>k</a:t>
            </a:r>
            <a:r>
              <a:rPr sz="15950" spc="-12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5950" spc="-3850" dirty="0">
                <a:solidFill>
                  <a:srgbClr val="181818"/>
                </a:solidFill>
                <a:latin typeface="Arial"/>
                <a:cs typeface="Arial"/>
              </a:rPr>
              <a:t>y</a:t>
            </a:r>
            <a:r>
              <a:rPr sz="15950" spc="-5735" dirty="0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sz="15950" spc="-479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5950" spc="-2170" dirty="0">
                <a:solidFill>
                  <a:srgbClr val="181818"/>
                </a:solidFill>
                <a:latin typeface="Arial"/>
                <a:cs typeface="Arial"/>
              </a:rPr>
              <a:t>!</a:t>
            </a:r>
            <a:endParaRPr sz="15950">
              <a:latin typeface="Arial"/>
              <a:cs typeface="Arial"/>
            </a:endParaRPr>
          </a:p>
        </p:txBody>
      </p:sp>
      <p:sp>
        <p:nvSpPr>
          <p:cNvPr id="8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973" y="988329"/>
            <a:ext cx="2200275" cy="72617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375">
                <a:latin typeface="바탕"/>
                <a:cs typeface="바탕"/>
              </a:rPr>
              <a:t>팀      원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3048000" y="7000220"/>
            <a:ext cx="3863561" cy="195328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강 민 성</a:t>
            </a: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디자인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UI/UX 설계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기획 및 스타일 구성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latin typeface="Trebuchet MS"/>
              <a:cs typeface="Trebuchet MS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8020" r="28140" b="25430"/>
          <a:stretch>
            <a:fillRect/>
          </a:stretch>
        </p:blipFill>
        <p:spPr>
          <a:xfrm>
            <a:off x="2384839" y="2640888"/>
            <a:ext cx="3786820" cy="41788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90" t="1590" r="11810" b="12560"/>
          <a:stretch>
            <a:fillRect/>
          </a:stretch>
        </p:blipFill>
        <p:spPr>
          <a:xfrm>
            <a:off x="6728239" y="2771501"/>
            <a:ext cx="5077781" cy="40821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96800" y="2400300"/>
            <a:ext cx="3324225" cy="4432300"/>
          </a:xfrm>
          <a:prstGeom prst="rect">
            <a:avLst/>
          </a:prstGeom>
        </p:spPr>
      </p:pic>
      <p:sp>
        <p:nvSpPr>
          <p:cNvPr id="15" name="object 5"/>
          <p:cNvSpPr txBox="1"/>
          <p:nvPr/>
        </p:nvSpPr>
        <p:spPr>
          <a:xfrm>
            <a:off x="7696200" y="7000874"/>
            <a:ext cx="3863562" cy="1952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허 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프론트엔드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웹 인터페이스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반응형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UI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구현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2725400" y="6972300"/>
            <a:ext cx="3863562" cy="1952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황 인 재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백엔드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Firebase 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연동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인증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데이터베이스 관리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16778" y="3028950"/>
            <a:ext cx="4737050" cy="65722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740410" marR="1433830">
              <a:lnSpc>
                <a:spcPct val="141700"/>
              </a:lnSpc>
              <a:spcBef>
                <a:spcPts val="95"/>
              </a:spcBef>
              <a:defRPr/>
            </a:pPr>
            <a:r>
              <a:rPr lang="ko-KR" altLang="en-US" sz="3000">
                <a:latin typeface="한컴 말랑말랑 Regular"/>
                <a:cs typeface="한컴 말랑말랑 Regular"/>
              </a:rPr>
              <a:t>프로젝트 배경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477770" y="1364444"/>
            <a:ext cx="3848058" cy="1474006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3.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기</a:t>
            </a:r>
            <a:r>
              <a:rPr sz="395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술</a:t>
            </a:r>
            <a:r>
              <a:rPr sz="395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사</a:t>
            </a:r>
            <a:r>
              <a:rPr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항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40945" y="988329"/>
            <a:ext cx="12820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475" dirty="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목</a:t>
            </a:r>
            <a:r>
              <a:rPr sz="4700" spc="-270" dirty="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sz="4700" spc="190" dirty="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차</a:t>
            </a:r>
            <a:endParaRPr sz="4700">
              <a:latin typeface="한컴 말랑말랑 Regular"/>
              <a:cs typeface="한컴 말랑말랑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14" name="object 3"/>
          <p:cNvSpPr txBox="1"/>
          <p:nvPr/>
        </p:nvSpPr>
        <p:spPr>
          <a:xfrm>
            <a:off x="6877028" y="4676775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2.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22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</a:t>
            </a:r>
            <a:r>
              <a:rPr sz="380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젝</a:t>
            </a:r>
            <a:r>
              <a:rPr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트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ko-KR" altLang="en-US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개요</a:t>
            </a:r>
            <a:endParaRPr sz="3800">
              <a:latin typeface="한컴 말랑말랑 Regular"/>
              <a:cs typeface="한컴 말랑말랑 Regular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6858000" y="1333500"/>
            <a:ext cx="4514828" cy="1476375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1.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프로젝트 배경</a:t>
            </a:r>
          </a:p>
        </p:txBody>
      </p:sp>
      <p:sp>
        <p:nvSpPr>
          <p:cNvPr id="19" name="object 4"/>
          <p:cNvSpPr txBox="1"/>
          <p:nvPr/>
        </p:nvSpPr>
        <p:spPr>
          <a:xfrm>
            <a:off x="12477771" y="4652962"/>
            <a:ext cx="3848057" cy="1481138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4.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계획</a:t>
            </a:r>
          </a:p>
        </p:txBody>
      </p:sp>
      <p:sp>
        <p:nvSpPr>
          <p:cNvPr id="20" name="object 3"/>
          <p:cNvSpPr txBox="1"/>
          <p:nvPr/>
        </p:nvSpPr>
        <p:spPr>
          <a:xfrm>
            <a:off x="12515828" y="7600950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5.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en-US" altLang="ko-KR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799" y="4229100"/>
            <a:ext cx="14101129" cy="1257300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sz="8200" spc="200"/>
              <a:t>프로젝트</a:t>
            </a:r>
            <a:r>
              <a:rPr lang="ko-KR" altLang="en-US" sz="8200" spc="200"/>
              <a:t> 배</a:t>
            </a:r>
            <a:r>
              <a:rPr sz="8200" spc="254"/>
              <a:t>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2617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>
                <a:latin typeface="바탕"/>
                <a:cs typeface="바탕"/>
              </a:rPr>
              <a:t>계획 배경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0800" y="4704695"/>
            <a:ext cx="4081509" cy="24200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교내에 다양한 정보</a:t>
            </a:r>
            <a:endParaRPr lang="en-US" altLang="ko-KR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동아리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공모전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행사 등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  <a:endParaRPr lang="ko-KR" altLang="en-US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가 있지만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학생들끼리 쉽게 공유하거나 소통할 공간이 부족했습니다</a:t>
            </a:r>
            <a:r>
              <a:rPr lang="en-US" altLang="ko-KR" sz="2700"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9291" y="2157624"/>
            <a:ext cx="415925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6350" spc="-602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8869" y="2157624"/>
            <a:ext cx="1424131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tabLst>
                <a:tab pos="5031740" algn="l"/>
              </a:tabLst>
              <a:defRPr/>
            </a:pPr>
            <a:r>
              <a:rPr sz="16350" spc="-486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>
              <a:latin typeface="Arial"/>
              <a:cs typeface="Arial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2344400" y="2171700"/>
            <a:ext cx="415925" cy="25050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16350" spc="-6020">
                <a:solidFill>
                  <a:srgbClr val="181818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3" name="object 5"/>
          <p:cNvSpPr txBox="1"/>
          <p:nvPr/>
        </p:nvSpPr>
        <p:spPr>
          <a:xfrm>
            <a:off x="3581400" y="3619500"/>
            <a:ext cx="2286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>
                <a:solidFill>
                  <a:srgbClr val="000000"/>
                </a:solidFill>
                <a:latin typeface="Trebuchet MS"/>
                <a:cs typeface="Trebuchet MS"/>
              </a:rPr>
              <a:t>소통 부재</a:t>
            </a:r>
          </a:p>
        </p:txBody>
      </p:sp>
      <p:sp>
        <p:nvSpPr>
          <p:cNvPr id="14" name="object 5"/>
          <p:cNvSpPr txBox="1"/>
          <p:nvPr/>
        </p:nvSpPr>
        <p:spPr>
          <a:xfrm>
            <a:off x="8610600" y="3619500"/>
            <a:ext cx="28194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300">
                <a:solidFill>
                  <a:srgbClr val="000000"/>
                </a:solidFill>
                <a:latin typeface="Trebuchet MS"/>
                <a:cs typeface="Trebuchet MS"/>
              </a:rPr>
              <a:t>비공식 소식</a:t>
            </a:r>
          </a:p>
        </p:txBody>
      </p:sp>
      <p:sp>
        <p:nvSpPr>
          <p:cNvPr id="15" name="object 5"/>
          <p:cNvSpPr txBox="1"/>
          <p:nvPr/>
        </p:nvSpPr>
        <p:spPr>
          <a:xfrm>
            <a:off x="13639800" y="3619500"/>
            <a:ext cx="3810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500">
                <a:solidFill>
                  <a:srgbClr val="000000"/>
                </a:solidFill>
                <a:latin typeface="Trebuchet MS"/>
                <a:cs typeface="Trebuchet MS"/>
              </a:rPr>
              <a:t>학생 중심 커뮤니티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7467598" y="4704695"/>
            <a:ext cx="4081510" cy="242953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학생 공식 사이트 외에 자유롭게 소소한 정보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맛집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강의 정보 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를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나눌 수 잇는 플랫폼이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필요했습니다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7" name="object 5"/>
          <p:cNvSpPr txBox="1"/>
          <p:nvPr/>
        </p:nvSpPr>
        <p:spPr>
          <a:xfrm>
            <a:off x="12606290" y="4695170"/>
            <a:ext cx="4081510" cy="19437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재학생들만을 위한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우리만의 온라인 커뮤니티를 만들고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싶었습니다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1F5DB-02B9-4019-A1A2-B8A7F22FB8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58224C8-7B6C-4B62-A5CF-0F0A6838ABC2}"/>
              </a:ext>
            </a:extLst>
          </p:cNvPr>
          <p:cNvSpPr txBox="1">
            <a:spLocks/>
          </p:cNvSpPr>
          <p:nvPr/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4"/>
              </a:spcBef>
              <a:defRPr/>
            </a:pPr>
            <a:r>
              <a:rPr lang="ko-KR" altLang="en-US" sz="4700" kern="0" spc="-444" dirty="0">
                <a:latin typeface="바탕"/>
                <a:cs typeface="바탕"/>
              </a:rPr>
              <a:t>기대 효과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74E34BD-34E1-459B-B403-E1DFC2964B12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6">
            <a:extLst>
              <a:ext uri="{FF2B5EF4-FFF2-40B4-BE49-F238E27FC236}">
                <a16:creationId xmlns:a16="http://schemas.microsoft.com/office/drawing/2014/main" id="{12F6D9DE-CF18-497B-87B1-B5BAF6CA2BCB}"/>
              </a:ext>
            </a:extLst>
          </p:cNvPr>
          <p:cNvSpPr/>
          <p:nvPr/>
        </p:nvSpPr>
        <p:spPr>
          <a:xfrm>
            <a:off x="450981" y="5028752"/>
            <a:ext cx="17840190" cy="4991548"/>
          </a:xfrm>
          <a:custGeom>
            <a:avLst/>
            <a:gdLst>
              <a:gd name="connsiteX0" fmla="*/ 0 w 15316200"/>
              <a:gd name="connsiteY0" fmla="*/ 0 h 1981200"/>
              <a:gd name="connsiteX1" fmla="*/ 15316200 w 15316200"/>
              <a:gd name="connsiteY1" fmla="*/ 0 h 1981200"/>
              <a:gd name="connsiteX2" fmla="*/ 15316200 w 15316200"/>
              <a:gd name="connsiteY2" fmla="*/ 1981200 h 1981200"/>
              <a:gd name="connsiteX3" fmla="*/ 0 w 15316200"/>
              <a:gd name="connsiteY3" fmla="*/ 1981200 h 1981200"/>
              <a:gd name="connsiteX4" fmla="*/ 0 w 15316200"/>
              <a:gd name="connsiteY4" fmla="*/ 0 h 1981200"/>
              <a:gd name="connsiteX0" fmla="*/ 1517904 w 15316200"/>
              <a:gd name="connsiteY0" fmla="*/ 1700784 h 1981200"/>
              <a:gd name="connsiteX1" fmla="*/ 15316200 w 15316200"/>
              <a:gd name="connsiteY1" fmla="*/ 0 h 1981200"/>
              <a:gd name="connsiteX2" fmla="*/ 15316200 w 15316200"/>
              <a:gd name="connsiteY2" fmla="*/ 1981200 h 1981200"/>
              <a:gd name="connsiteX3" fmla="*/ 0 w 15316200"/>
              <a:gd name="connsiteY3" fmla="*/ 1981200 h 1981200"/>
              <a:gd name="connsiteX4" fmla="*/ 1517904 w 15316200"/>
              <a:gd name="connsiteY4" fmla="*/ 1700784 h 1981200"/>
              <a:gd name="connsiteX0" fmla="*/ 1517904 w 15316200"/>
              <a:gd name="connsiteY0" fmla="*/ 1700784 h 1981200"/>
              <a:gd name="connsiteX1" fmla="*/ 15316200 w 15316200"/>
              <a:gd name="connsiteY1" fmla="*/ 0 h 1981200"/>
              <a:gd name="connsiteX2" fmla="*/ 15316200 w 15316200"/>
              <a:gd name="connsiteY2" fmla="*/ 1981200 h 1981200"/>
              <a:gd name="connsiteX3" fmla="*/ 0 w 15316200"/>
              <a:gd name="connsiteY3" fmla="*/ 1981200 h 1981200"/>
              <a:gd name="connsiteX4" fmla="*/ 1517904 w 15316200"/>
              <a:gd name="connsiteY4" fmla="*/ 1700784 h 1981200"/>
              <a:gd name="connsiteX0" fmla="*/ 1517904 w 15316200"/>
              <a:gd name="connsiteY0" fmla="*/ 1700784 h 1981200"/>
              <a:gd name="connsiteX1" fmla="*/ 6723888 w 15316200"/>
              <a:gd name="connsiteY1" fmla="*/ 1092692 h 1981200"/>
              <a:gd name="connsiteX2" fmla="*/ 15316200 w 15316200"/>
              <a:gd name="connsiteY2" fmla="*/ 0 h 1981200"/>
              <a:gd name="connsiteX3" fmla="*/ 15316200 w 15316200"/>
              <a:gd name="connsiteY3" fmla="*/ 1981200 h 1981200"/>
              <a:gd name="connsiteX4" fmla="*/ 0 w 15316200"/>
              <a:gd name="connsiteY4" fmla="*/ 1981200 h 1981200"/>
              <a:gd name="connsiteX5" fmla="*/ 1517904 w 15316200"/>
              <a:gd name="connsiteY5" fmla="*/ 1700784 h 1981200"/>
              <a:gd name="connsiteX0" fmla="*/ 1517904 w 15316200"/>
              <a:gd name="connsiteY0" fmla="*/ 1700784 h 1981200"/>
              <a:gd name="connsiteX1" fmla="*/ 6632448 w 15316200"/>
              <a:gd name="connsiteY1" fmla="*/ 160004 h 1981200"/>
              <a:gd name="connsiteX2" fmla="*/ 15316200 w 15316200"/>
              <a:gd name="connsiteY2" fmla="*/ 0 h 1981200"/>
              <a:gd name="connsiteX3" fmla="*/ 15316200 w 15316200"/>
              <a:gd name="connsiteY3" fmla="*/ 1981200 h 1981200"/>
              <a:gd name="connsiteX4" fmla="*/ 0 w 15316200"/>
              <a:gd name="connsiteY4" fmla="*/ 1981200 h 1981200"/>
              <a:gd name="connsiteX5" fmla="*/ 1517904 w 15316200"/>
              <a:gd name="connsiteY5" fmla="*/ 1700784 h 1981200"/>
              <a:gd name="connsiteX0" fmla="*/ 1517904 w 15316200"/>
              <a:gd name="connsiteY0" fmla="*/ 1700784 h 1981200"/>
              <a:gd name="connsiteX1" fmla="*/ 4236720 w 15316200"/>
              <a:gd name="connsiteY1" fmla="*/ 873236 h 1981200"/>
              <a:gd name="connsiteX2" fmla="*/ 6632448 w 15316200"/>
              <a:gd name="connsiteY2" fmla="*/ 160004 h 1981200"/>
              <a:gd name="connsiteX3" fmla="*/ 15316200 w 15316200"/>
              <a:gd name="connsiteY3" fmla="*/ 0 h 1981200"/>
              <a:gd name="connsiteX4" fmla="*/ 15316200 w 15316200"/>
              <a:gd name="connsiteY4" fmla="*/ 1981200 h 1981200"/>
              <a:gd name="connsiteX5" fmla="*/ 0 w 15316200"/>
              <a:gd name="connsiteY5" fmla="*/ 1981200 h 1981200"/>
              <a:gd name="connsiteX6" fmla="*/ 1517904 w 15316200"/>
              <a:gd name="connsiteY6" fmla="*/ 1700784 h 1981200"/>
              <a:gd name="connsiteX0" fmla="*/ 1517904 w 15316200"/>
              <a:gd name="connsiteY0" fmla="*/ 1700784 h 1981200"/>
              <a:gd name="connsiteX1" fmla="*/ 4383024 w 15316200"/>
              <a:gd name="connsiteY1" fmla="*/ 1184132 h 1981200"/>
              <a:gd name="connsiteX2" fmla="*/ 6632448 w 15316200"/>
              <a:gd name="connsiteY2" fmla="*/ 160004 h 1981200"/>
              <a:gd name="connsiteX3" fmla="*/ 15316200 w 15316200"/>
              <a:gd name="connsiteY3" fmla="*/ 0 h 1981200"/>
              <a:gd name="connsiteX4" fmla="*/ 15316200 w 15316200"/>
              <a:gd name="connsiteY4" fmla="*/ 1981200 h 1981200"/>
              <a:gd name="connsiteX5" fmla="*/ 0 w 15316200"/>
              <a:gd name="connsiteY5" fmla="*/ 1981200 h 1981200"/>
              <a:gd name="connsiteX6" fmla="*/ 1517904 w 15316200"/>
              <a:gd name="connsiteY6" fmla="*/ 1700784 h 1981200"/>
              <a:gd name="connsiteX0" fmla="*/ 1517904 w 15316200"/>
              <a:gd name="connsiteY0" fmla="*/ 1700784 h 1981200"/>
              <a:gd name="connsiteX1" fmla="*/ 4383024 w 15316200"/>
              <a:gd name="connsiteY1" fmla="*/ 1184132 h 1981200"/>
              <a:gd name="connsiteX2" fmla="*/ 6632448 w 15316200"/>
              <a:gd name="connsiteY2" fmla="*/ 160004 h 1981200"/>
              <a:gd name="connsiteX3" fmla="*/ 10674096 w 15316200"/>
              <a:gd name="connsiteY3" fmla="*/ 123428 h 1981200"/>
              <a:gd name="connsiteX4" fmla="*/ 15316200 w 15316200"/>
              <a:gd name="connsiteY4" fmla="*/ 0 h 1981200"/>
              <a:gd name="connsiteX5" fmla="*/ 15316200 w 15316200"/>
              <a:gd name="connsiteY5" fmla="*/ 1981200 h 1981200"/>
              <a:gd name="connsiteX6" fmla="*/ 0 w 15316200"/>
              <a:gd name="connsiteY6" fmla="*/ 1981200 h 1981200"/>
              <a:gd name="connsiteX7" fmla="*/ 1517904 w 15316200"/>
              <a:gd name="connsiteY7" fmla="*/ 1700784 h 1981200"/>
              <a:gd name="connsiteX0" fmla="*/ 1517904 w 15316200"/>
              <a:gd name="connsiteY0" fmla="*/ 1700784 h 1981200"/>
              <a:gd name="connsiteX1" fmla="*/ 4383024 w 15316200"/>
              <a:gd name="connsiteY1" fmla="*/ 1184132 h 1981200"/>
              <a:gd name="connsiteX2" fmla="*/ 6632448 w 15316200"/>
              <a:gd name="connsiteY2" fmla="*/ 160004 h 1981200"/>
              <a:gd name="connsiteX3" fmla="*/ 10692384 w 15316200"/>
              <a:gd name="connsiteY3" fmla="*/ 507476 h 1981200"/>
              <a:gd name="connsiteX4" fmla="*/ 15316200 w 15316200"/>
              <a:gd name="connsiteY4" fmla="*/ 0 h 1981200"/>
              <a:gd name="connsiteX5" fmla="*/ 15316200 w 15316200"/>
              <a:gd name="connsiteY5" fmla="*/ 1981200 h 1981200"/>
              <a:gd name="connsiteX6" fmla="*/ 0 w 15316200"/>
              <a:gd name="connsiteY6" fmla="*/ 1981200 h 1981200"/>
              <a:gd name="connsiteX7" fmla="*/ 1517904 w 15316200"/>
              <a:gd name="connsiteY7" fmla="*/ 1700784 h 1981200"/>
              <a:gd name="connsiteX0" fmla="*/ 1517904 w 15316200"/>
              <a:gd name="connsiteY0" fmla="*/ 2724912 h 3005328"/>
              <a:gd name="connsiteX1" fmla="*/ 4383024 w 15316200"/>
              <a:gd name="connsiteY1" fmla="*/ 2208260 h 3005328"/>
              <a:gd name="connsiteX2" fmla="*/ 6632448 w 15316200"/>
              <a:gd name="connsiteY2" fmla="*/ 1184132 h 3005328"/>
              <a:gd name="connsiteX3" fmla="*/ 10692384 w 15316200"/>
              <a:gd name="connsiteY3" fmla="*/ 1531604 h 3005328"/>
              <a:gd name="connsiteX4" fmla="*/ 15316200 w 15316200"/>
              <a:gd name="connsiteY4" fmla="*/ 0 h 3005328"/>
              <a:gd name="connsiteX5" fmla="*/ 15316200 w 15316200"/>
              <a:gd name="connsiteY5" fmla="*/ 3005328 h 3005328"/>
              <a:gd name="connsiteX6" fmla="*/ 0 w 15316200"/>
              <a:gd name="connsiteY6" fmla="*/ 3005328 h 3005328"/>
              <a:gd name="connsiteX7" fmla="*/ 1517904 w 15316200"/>
              <a:gd name="connsiteY7" fmla="*/ 2724912 h 3005328"/>
              <a:gd name="connsiteX0" fmla="*/ 1517904 w 15316200"/>
              <a:gd name="connsiteY0" fmla="*/ 2139696 h 2420112"/>
              <a:gd name="connsiteX1" fmla="*/ 4383024 w 15316200"/>
              <a:gd name="connsiteY1" fmla="*/ 1623044 h 2420112"/>
              <a:gd name="connsiteX2" fmla="*/ 6632448 w 15316200"/>
              <a:gd name="connsiteY2" fmla="*/ 598916 h 2420112"/>
              <a:gd name="connsiteX3" fmla="*/ 10692384 w 15316200"/>
              <a:gd name="connsiteY3" fmla="*/ 946388 h 2420112"/>
              <a:gd name="connsiteX4" fmla="*/ 15279624 w 15316200"/>
              <a:gd name="connsiteY4" fmla="*/ 0 h 2420112"/>
              <a:gd name="connsiteX5" fmla="*/ 15316200 w 15316200"/>
              <a:gd name="connsiteY5" fmla="*/ 2420112 h 2420112"/>
              <a:gd name="connsiteX6" fmla="*/ 0 w 15316200"/>
              <a:gd name="connsiteY6" fmla="*/ 2420112 h 2420112"/>
              <a:gd name="connsiteX7" fmla="*/ 1517904 w 15316200"/>
              <a:gd name="connsiteY7" fmla="*/ 2139696 h 24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16200" h="2420112">
                <a:moveTo>
                  <a:pt x="1517904" y="2139696"/>
                </a:moveTo>
                <a:lnTo>
                  <a:pt x="4383024" y="1623044"/>
                </a:lnTo>
                <a:lnTo>
                  <a:pt x="6632448" y="598916"/>
                </a:lnTo>
                <a:lnTo>
                  <a:pt x="10692384" y="946388"/>
                </a:lnTo>
                <a:lnTo>
                  <a:pt x="15279624" y="0"/>
                </a:lnTo>
                <a:lnTo>
                  <a:pt x="15316200" y="2420112"/>
                </a:lnTo>
                <a:lnTo>
                  <a:pt x="0" y="2420112"/>
                </a:lnTo>
                <a:lnTo>
                  <a:pt x="1517904" y="2139696"/>
                </a:lnTo>
                <a:close/>
              </a:path>
            </a:pathLst>
          </a:custGeom>
          <a:solidFill>
            <a:srgbClr val="DEE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BE930D6A-F9AA-4A00-9CAD-39DA9F06D387}"/>
              </a:ext>
            </a:extLst>
          </p:cNvPr>
          <p:cNvSpPr/>
          <p:nvPr/>
        </p:nvSpPr>
        <p:spPr>
          <a:xfrm>
            <a:off x="450981" y="6712066"/>
            <a:ext cx="17840190" cy="3289966"/>
          </a:xfrm>
          <a:custGeom>
            <a:avLst/>
            <a:gdLst>
              <a:gd name="connsiteX0" fmla="*/ 0 w 15316200"/>
              <a:gd name="connsiteY0" fmla="*/ 0 h 1981200"/>
              <a:gd name="connsiteX1" fmla="*/ 15316200 w 15316200"/>
              <a:gd name="connsiteY1" fmla="*/ 0 h 1981200"/>
              <a:gd name="connsiteX2" fmla="*/ 15316200 w 15316200"/>
              <a:gd name="connsiteY2" fmla="*/ 1981200 h 1981200"/>
              <a:gd name="connsiteX3" fmla="*/ 0 w 15316200"/>
              <a:gd name="connsiteY3" fmla="*/ 1981200 h 1981200"/>
              <a:gd name="connsiteX4" fmla="*/ 0 w 15316200"/>
              <a:gd name="connsiteY4" fmla="*/ 0 h 1981200"/>
              <a:gd name="connsiteX0" fmla="*/ 1517904 w 15316200"/>
              <a:gd name="connsiteY0" fmla="*/ 1700784 h 1981200"/>
              <a:gd name="connsiteX1" fmla="*/ 15316200 w 15316200"/>
              <a:gd name="connsiteY1" fmla="*/ 0 h 1981200"/>
              <a:gd name="connsiteX2" fmla="*/ 15316200 w 15316200"/>
              <a:gd name="connsiteY2" fmla="*/ 1981200 h 1981200"/>
              <a:gd name="connsiteX3" fmla="*/ 0 w 15316200"/>
              <a:gd name="connsiteY3" fmla="*/ 1981200 h 1981200"/>
              <a:gd name="connsiteX4" fmla="*/ 1517904 w 15316200"/>
              <a:gd name="connsiteY4" fmla="*/ 1700784 h 1981200"/>
              <a:gd name="connsiteX0" fmla="*/ 1517904 w 15316200"/>
              <a:gd name="connsiteY0" fmla="*/ 1700784 h 1981200"/>
              <a:gd name="connsiteX1" fmla="*/ 15316200 w 15316200"/>
              <a:gd name="connsiteY1" fmla="*/ 0 h 1981200"/>
              <a:gd name="connsiteX2" fmla="*/ 15316200 w 15316200"/>
              <a:gd name="connsiteY2" fmla="*/ 1981200 h 1981200"/>
              <a:gd name="connsiteX3" fmla="*/ 0 w 15316200"/>
              <a:gd name="connsiteY3" fmla="*/ 1981200 h 1981200"/>
              <a:gd name="connsiteX4" fmla="*/ 1517904 w 15316200"/>
              <a:gd name="connsiteY4" fmla="*/ 1700784 h 1981200"/>
              <a:gd name="connsiteX0" fmla="*/ 1517904 w 15316200"/>
              <a:gd name="connsiteY0" fmla="*/ 1700784 h 1981200"/>
              <a:gd name="connsiteX1" fmla="*/ 6723888 w 15316200"/>
              <a:gd name="connsiteY1" fmla="*/ 1092692 h 1981200"/>
              <a:gd name="connsiteX2" fmla="*/ 15316200 w 15316200"/>
              <a:gd name="connsiteY2" fmla="*/ 0 h 1981200"/>
              <a:gd name="connsiteX3" fmla="*/ 15316200 w 15316200"/>
              <a:gd name="connsiteY3" fmla="*/ 1981200 h 1981200"/>
              <a:gd name="connsiteX4" fmla="*/ 0 w 15316200"/>
              <a:gd name="connsiteY4" fmla="*/ 1981200 h 1981200"/>
              <a:gd name="connsiteX5" fmla="*/ 1517904 w 15316200"/>
              <a:gd name="connsiteY5" fmla="*/ 1700784 h 1981200"/>
              <a:gd name="connsiteX0" fmla="*/ 1517904 w 15316200"/>
              <a:gd name="connsiteY0" fmla="*/ 1700784 h 1981200"/>
              <a:gd name="connsiteX1" fmla="*/ 6632448 w 15316200"/>
              <a:gd name="connsiteY1" fmla="*/ 160004 h 1981200"/>
              <a:gd name="connsiteX2" fmla="*/ 15316200 w 15316200"/>
              <a:gd name="connsiteY2" fmla="*/ 0 h 1981200"/>
              <a:gd name="connsiteX3" fmla="*/ 15316200 w 15316200"/>
              <a:gd name="connsiteY3" fmla="*/ 1981200 h 1981200"/>
              <a:gd name="connsiteX4" fmla="*/ 0 w 15316200"/>
              <a:gd name="connsiteY4" fmla="*/ 1981200 h 1981200"/>
              <a:gd name="connsiteX5" fmla="*/ 1517904 w 15316200"/>
              <a:gd name="connsiteY5" fmla="*/ 1700784 h 1981200"/>
              <a:gd name="connsiteX0" fmla="*/ 1517904 w 15316200"/>
              <a:gd name="connsiteY0" fmla="*/ 1700784 h 1981200"/>
              <a:gd name="connsiteX1" fmla="*/ 4236720 w 15316200"/>
              <a:gd name="connsiteY1" fmla="*/ 873236 h 1981200"/>
              <a:gd name="connsiteX2" fmla="*/ 6632448 w 15316200"/>
              <a:gd name="connsiteY2" fmla="*/ 160004 h 1981200"/>
              <a:gd name="connsiteX3" fmla="*/ 15316200 w 15316200"/>
              <a:gd name="connsiteY3" fmla="*/ 0 h 1981200"/>
              <a:gd name="connsiteX4" fmla="*/ 15316200 w 15316200"/>
              <a:gd name="connsiteY4" fmla="*/ 1981200 h 1981200"/>
              <a:gd name="connsiteX5" fmla="*/ 0 w 15316200"/>
              <a:gd name="connsiteY5" fmla="*/ 1981200 h 1981200"/>
              <a:gd name="connsiteX6" fmla="*/ 1517904 w 15316200"/>
              <a:gd name="connsiteY6" fmla="*/ 1700784 h 1981200"/>
              <a:gd name="connsiteX0" fmla="*/ 1517904 w 15316200"/>
              <a:gd name="connsiteY0" fmla="*/ 1700784 h 1981200"/>
              <a:gd name="connsiteX1" fmla="*/ 4383024 w 15316200"/>
              <a:gd name="connsiteY1" fmla="*/ 1184132 h 1981200"/>
              <a:gd name="connsiteX2" fmla="*/ 6632448 w 15316200"/>
              <a:gd name="connsiteY2" fmla="*/ 160004 h 1981200"/>
              <a:gd name="connsiteX3" fmla="*/ 15316200 w 15316200"/>
              <a:gd name="connsiteY3" fmla="*/ 0 h 1981200"/>
              <a:gd name="connsiteX4" fmla="*/ 15316200 w 15316200"/>
              <a:gd name="connsiteY4" fmla="*/ 1981200 h 1981200"/>
              <a:gd name="connsiteX5" fmla="*/ 0 w 15316200"/>
              <a:gd name="connsiteY5" fmla="*/ 1981200 h 1981200"/>
              <a:gd name="connsiteX6" fmla="*/ 1517904 w 15316200"/>
              <a:gd name="connsiteY6" fmla="*/ 1700784 h 1981200"/>
              <a:gd name="connsiteX0" fmla="*/ 1517904 w 15316200"/>
              <a:gd name="connsiteY0" fmla="*/ 1700784 h 1981200"/>
              <a:gd name="connsiteX1" fmla="*/ 4383024 w 15316200"/>
              <a:gd name="connsiteY1" fmla="*/ 1184132 h 1981200"/>
              <a:gd name="connsiteX2" fmla="*/ 6632448 w 15316200"/>
              <a:gd name="connsiteY2" fmla="*/ 160004 h 1981200"/>
              <a:gd name="connsiteX3" fmla="*/ 10674096 w 15316200"/>
              <a:gd name="connsiteY3" fmla="*/ 123428 h 1981200"/>
              <a:gd name="connsiteX4" fmla="*/ 15316200 w 15316200"/>
              <a:gd name="connsiteY4" fmla="*/ 0 h 1981200"/>
              <a:gd name="connsiteX5" fmla="*/ 15316200 w 15316200"/>
              <a:gd name="connsiteY5" fmla="*/ 1981200 h 1981200"/>
              <a:gd name="connsiteX6" fmla="*/ 0 w 15316200"/>
              <a:gd name="connsiteY6" fmla="*/ 1981200 h 1981200"/>
              <a:gd name="connsiteX7" fmla="*/ 1517904 w 15316200"/>
              <a:gd name="connsiteY7" fmla="*/ 1700784 h 1981200"/>
              <a:gd name="connsiteX0" fmla="*/ 1517904 w 15316200"/>
              <a:gd name="connsiteY0" fmla="*/ 1700784 h 1981200"/>
              <a:gd name="connsiteX1" fmla="*/ 4383024 w 15316200"/>
              <a:gd name="connsiteY1" fmla="*/ 1184132 h 1981200"/>
              <a:gd name="connsiteX2" fmla="*/ 6632448 w 15316200"/>
              <a:gd name="connsiteY2" fmla="*/ 160004 h 1981200"/>
              <a:gd name="connsiteX3" fmla="*/ 10692384 w 15316200"/>
              <a:gd name="connsiteY3" fmla="*/ 507476 h 1981200"/>
              <a:gd name="connsiteX4" fmla="*/ 15316200 w 15316200"/>
              <a:gd name="connsiteY4" fmla="*/ 0 h 1981200"/>
              <a:gd name="connsiteX5" fmla="*/ 15316200 w 15316200"/>
              <a:gd name="connsiteY5" fmla="*/ 1981200 h 1981200"/>
              <a:gd name="connsiteX6" fmla="*/ 0 w 15316200"/>
              <a:gd name="connsiteY6" fmla="*/ 1981200 h 1981200"/>
              <a:gd name="connsiteX7" fmla="*/ 1517904 w 15316200"/>
              <a:gd name="connsiteY7" fmla="*/ 1700784 h 1981200"/>
              <a:gd name="connsiteX0" fmla="*/ 1517904 w 15316200"/>
              <a:gd name="connsiteY0" fmla="*/ 2724912 h 3005328"/>
              <a:gd name="connsiteX1" fmla="*/ 4383024 w 15316200"/>
              <a:gd name="connsiteY1" fmla="*/ 2208260 h 3005328"/>
              <a:gd name="connsiteX2" fmla="*/ 6632448 w 15316200"/>
              <a:gd name="connsiteY2" fmla="*/ 1184132 h 3005328"/>
              <a:gd name="connsiteX3" fmla="*/ 10692384 w 15316200"/>
              <a:gd name="connsiteY3" fmla="*/ 1531604 h 3005328"/>
              <a:gd name="connsiteX4" fmla="*/ 15316200 w 15316200"/>
              <a:gd name="connsiteY4" fmla="*/ 0 h 3005328"/>
              <a:gd name="connsiteX5" fmla="*/ 15316200 w 15316200"/>
              <a:gd name="connsiteY5" fmla="*/ 3005328 h 3005328"/>
              <a:gd name="connsiteX6" fmla="*/ 0 w 15316200"/>
              <a:gd name="connsiteY6" fmla="*/ 3005328 h 3005328"/>
              <a:gd name="connsiteX7" fmla="*/ 1517904 w 15316200"/>
              <a:gd name="connsiteY7" fmla="*/ 2724912 h 3005328"/>
              <a:gd name="connsiteX0" fmla="*/ 1517904 w 15316200"/>
              <a:gd name="connsiteY0" fmla="*/ 2139696 h 2420112"/>
              <a:gd name="connsiteX1" fmla="*/ 4383024 w 15316200"/>
              <a:gd name="connsiteY1" fmla="*/ 1623044 h 2420112"/>
              <a:gd name="connsiteX2" fmla="*/ 6632448 w 15316200"/>
              <a:gd name="connsiteY2" fmla="*/ 598916 h 2420112"/>
              <a:gd name="connsiteX3" fmla="*/ 10692384 w 15316200"/>
              <a:gd name="connsiteY3" fmla="*/ 946388 h 2420112"/>
              <a:gd name="connsiteX4" fmla="*/ 15279624 w 15316200"/>
              <a:gd name="connsiteY4" fmla="*/ 0 h 2420112"/>
              <a:gd name="connsiteX5" fmla="*/ 15316200 w 15316200"/>
              <a:gd name="connsiteY5" fmla="*/ 2420112 h 2420112"/>
              <a:gd name="connsiteX6" fmla="*/ 0 w 15316200"/>
              <a:gd name="connsiteY6" fmla="*/ 2420112 h 2420112"/>
              <a:gd name="connsiteX7" fmla="*/ 1517904 w 15316200"/>
              <a:gd name="connsiteY7" fmla="*/ 2139696 h 242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16200" h="2420112">
                <a:moveTo>
                  <a:pt x="1517904" y="2139696"/>
                </a:moveTo>
                <a:lnTo>
                  <a:pt x="4383024" y="1623044"/>
                </a:lnTo>
                <a:lnTo>
                  <a:pt x="6632448" y="598916"/>
                </a:lnTo>
                <a:lnTo>
                  <a:pt x="10692384" y="946388"/>
                </a:lnTo>
                <a:lnTo>
                  <a:pt x="15279624" y="0"/>
                </a:lnTo>
                <a:lnTo>
                  <a:pt x="15316200" y="2420112"/>
                </a:lnTo>
                <a:lnTo>
                  <a:pt x="0" y="2420112"/>
                </a:lnTo>
                <a:lnTo>
                  <a:pt x="1517904" y="2139696"/>
                </a:lnTo>
                <a:close/>
              </a:path>
            </a:pathLst>
          </a:custGeom>
          <a:solidFill>
            <a:srgbClr val="A49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직사각형 6">
            <a:extLst>
              <a:ext uri="{FF2B5EF4-FFF2-40B4-BE49-F238E27FC236}">
                <a16:creationId xmlns:a16="http://schemas.microsoft.com/office/drawing/2014/main" id="{3F6313AB-CBB9-474A-BD93-39C785F1C374}"/>
              </a:ext>
            </a:extLst>
          </p:cNvPr>
          <p:cNvSpPr/>
          <p:nvPr/>
        </p:nvSpPr>
        <p:spPr>
          <a:xfrm>
            <a:off x="631502" y="8040246"/>
            <a:ext cx="17656498" cy="1970920"/>
          </a:xfrm>
          <a:custGeom>
            <a:avLst/>
            <a:gdLst>
              <a:gd name="connsiteX0" fmla="*/ 0 w 15316200"/>
              <a:gd name="connsiteY0" fmla="*/ 0 h 1981200"/>
              <a:gd name="connsiteX1" fmla="*/ 15316200 w 15316200"/>
              <a:gd name="connsiteY1" fmla="*/ 0 h 1981200"/>
              <a:gd name="connsiteX2" fmla="*/ 15316200 w 15316200"/>
              <a:gd name="connsiteY2" fmla="*/ 1981200 h 1981200"/>
              <a:gd name="connsiteX3" fmla="*/ 0 w 15316200"/>
              <a:gd name="connsiteY3" fmla="*/ 1981200 h 1981200"/>
              <a:gd name="connsiteX4" fmla="*/ 0 w 15316200"/>
              <a:gd name="connsiteY4" fmla="*/ 0 h 1981200"/>
              <a:gd name="connsiteX0" fmla="*/ 1517904 w 15316200"/>
              <a:gd name="connsiteY0" fmla="*/ 1700784 h 1981200"/>
              <a:gd name="connsiteX1" fmla="*/ 15316200 w 15316200"/>
              <a:gd name="connsiteY1" fmla="*/ 0 h 1981200"/>
              <a:gd name="connsiteX2" fmla="*/ 15316200 w 15316200"/>
              <a:gd name="connsiteY2" fmla="*/ 1981200 h 1981200"/>
              <a:gd name="connsiteX3" fmla="*/ 0 w 15316200"/>
              <a:gd name="connsiteY3" fmla="*/ 1981200 h 1981200"/>
              <a:gd name="connsiteX4" fmla="*/ 1517904 w 15316200"/>
              <a:gd name="connsiteY4" fmla="*/ 1700784 h 1981200"/>
              <a:gd name="connsiteX0" fmla="*/ 1517904 w 15316200"/>
              <a:gd name="connsiteY0" fmla="*/ 1700784 h 1981200"/>
              <a:gd name="connsiteX1" fmla="*/ 15316200 w 15316200"/>
              <a:gd name="connsiteY1" fmla="*/ 0 h 1981200"/>
              <a:gd name="connsiteX2" fmla="*/ 15316200 w 15316200"/>
              <a:gd name="connsiteY2" fmla="*/ 1981200 h 1981200"/>
              <a:gd name="connsiteX3" fmla="*/ 0 w 15316200"/>
              <a:gd name="connsiteY3" fmla="*/ 1981200 h 1981200"/>
              <a:gd name="connsiteX4" fmla="*/ 1517904 w 15316200"/>
              <a:gd name="connsiteY4" fmla="*/ 1700784 h 1981200"/>
              <a:gd name="connsiteX0" fmla="*/ 1517904 w 15316200"/>
              <a:gd name="connsiteY0" fmla="*/ 1700784 h 1981200"/>
              <a:gd name="connsiteX1" fmla="*/ 6723888 w 15316200"/>
              <a:gd name="connsiteY1" fmla="*/ 1092692 h 1981200"/>
              <a:gd name="connsiteX2" fmla="*/ 15316200 w 15316200"/>
              <a:gd name="connsiteY2" fmla="*/ 0 h 1981200"/>
              <a:gd name="connsiteX3" fmla="*/ 15316200 w 15316200"/>
              <a:gd name="connsiteY3" fmla="*/ 1981200 h 1981200"/>
              <a:gd name="connsiteX4" fmla="*/ 0 w 15316200"/>
              <a:gd name="connsiteY4" fmla="*/ 1981200 h 1981200"/>
              <a:gd name="connsiteX5" fmla="*/ 1517904 w 15316200"/>
              <a:gd name="connsiteY5" fmla="*/ 1700784 h 1981200"/>
              <a:gd name="connsiteX0" fmla="*/ 1517904 w 15316200"/>
              <a:gd name="connsiteY0" fmla="*/ 1700784 h 1981200"/>
              <a:gd name="connsiteX1" fmla="*/ 6632448 w 15316200"/>
              <a:gd name="connsiteY1" fmla="*/ 160004 h 1981200"/>
              <a:gd name="connsiteX2" fmla="*/ 15316200 w 15316200"/>
              <a:gd name="connsiteY2" fmla="*/ 0 h 1981200"/>
              <a:gd name="connsiteX3" fmla="*/ 15316200 w 15316200"/>
              <a:gd name="connsiteY3" fmla="*/ 1981200 h 1981200"/>
              <a:gd name="connsiteX4" fmla="*/ 0 w 15316200"/>
              <a:gd name="connsiteY4" fmla="*/ 1981200 h 1981200"/>
              <a:gd name="connsiteX5" fmla="*/ 1517904 w 15316200"/>
              <a:gd name="connsiteY5" fmla="*/ 1700784 h 1981200"/>
              <a:gd name="connsiteX0" fmla="*/ 1517904 w 15316200"/>
              <a:gd name="connsiteY0" fmla="*/ 1700784 h 1981200"/>
              <a:gd name="connsiteX1" fmla="*/ 4236720 w 15316200"/>
              <a:gd name="connsiteY1" fmla="*/ 873236 h 1981200"/>
              <a:gd name="connsiteX2" fmla="*/ 6632448 w 15316200"/>
              <a:gd name="connsiteY2" fmla="*/ 160004 h 1981200"/>
              <a:gd name="connsiteX3" fmla="*/ 15316200 w 15316200"/>
              <a:gd name="connsiteY3" fmla="*/ 0 h 1981200"/>
              <a:gd name="connsiteX4" fmla="*/ 15316200 w 15316200"/>
              <a:gd name="connsiteY4" fmla="*/ 1981200 h 1981200"/>
              <a:gd name="connsiteX5" fmla="*/ 0 w 15316200"/>
              <a:gd name="connsiteY5" fmla="*/ 1981200 h 1981200"/>
              <a:gd name="connsiteX6" fmla="*/ 1517904 w 15316200"/>
              <a:gd name="connsiteY6" fmla="*/ 1700784 h 1981200"/>
              <a:gd name="connsiteX0" fmla="*/ 1517904 w 15316200"/>
              <a:gd name="connsiteY0" fmla="*/ 1700784 h 1981200"/>
              <a:gd name="connsiteX1" fmla="*/ 4383024 w 15316200"/>
              <a:gd name="connsiteY1" fmla="*/ 1184132 h 1981200"/>
              <a:gd name="connsiteX2" fmla="*/ 6632448 w 15316200"/>
              <a:gd name="connsiteY2" fmla="*/ 160004 h 1981200"/>
              <a:gd name="connsiteX3" fmla="*/ 15316200 w 15316200"/>
              <a:gd name="connsiteY3" fmla="*/ 0 h 1981200"/>
              <a:gd name="connsiteX4" fmla="*/ 15316200 w 15316200"/>
              <a:gd name="connsiteY4" fmla="*/ 1981200 h 1981200"/>
              <a:gd name="connsiteX5" fmla="*/ 0 w 15316200"/>
              <a:gd name="connsiteY5" fmla="*/ 1981200 h 1981200"/>
              <a:gd name="connsiteX6" fmla="*/ 1517904 w 15316200"/>
              <a:gd name="connsiteY6" fmla="*/ 1700784 h 1981200"/>
              <a:gd name="connsiteX0" fmla="*/ 1517904 w 15316200"/>
              <a:gd name="connsiteY0" fmla="*/ 1700784 h 1981200"/>
              <a:gd name="connsiteX1" fmla="*/ 4383024 w 15316200"/>
              <a:gd name="connsiteY1" fmla="*/ 1184132 h 1981200"/>
              <a:gd name="connsiteX2" fmla="*/ 6632448 w 15316200"/>
              <a:gd name="connsiteY2" fmla="*/ 160004 h 1981200"/>
              <a:gd name="connsiteX3" fmla="*/ 10674096 w 15316200"/>
              <a:gd name="connsiteY3" fmla="*/ 123428 h 1981200"/>
              <a:gd name="connsiteX4" fmla="*/ 15316200 w 15316200"/>
              <a:gd name="connsiteY4" fmla="*/ 0 h 1981200"/>
              <a:gd name="connsiteX5" fmla="*/ 15316200 w 15316200"/>
              <a:gd name="connsiteY5" fmla="*/ 1981200 h 1981200"/>
              <a:gd name="connsiteX6" fmla="*/ 0 w 15316200"/>
              <a:gd name="connsiteY6" fmla="*/ 1981200 h 1981200"/>
              <a:gd name="connsiteX7" fmla="*/ 1517904 w 15316200"/>
              <a:gd name="connsiteY7" fmla="*/ 1700784 h 1981200"/>
              <a:gd name="connsiteX0" fmla="*/ 1517904 w 15316200"/>
              <a:gd name="connsiteY0" fmla="*/ 1700784 h 1981200"/>
              <a:gd name="connsiteX1" fmla="*/ 4383024 w 15316200"/>
              <a:gd name="connsiteY1" fmla="*/ 1184132 h 1981200"/>
              <a:gd name="connsiteX2" fmla="*/ 6632448 w 15316200"/>
              <a:gd name="connsiteY2" fmla="*/ 160004 h 1981200"/>
              <a:gd name="connsiteX3" fmla="*/ 10692384 w 15316200"/>
              <a:gd name="connsiteY3" fmla="*/ 507476 h 1981200"/>
              <a:gd name="connsiteX4" fmla="*/ 15316200 w 15316200"/>
              <a:gd name="connsiteY4" fmla="*/ 0 h 1981200"/>
              <a:gd name="connsiteX5" fmla="*/ 15316200 w 15316200"/>
              <a:gd name="connsiteY5" fmla="*/ 1981200 h 1981200"/>
              <a:gd name="connsiteX6" fmla="*/ 0 w 15316200"/>
              <a:gd name="connsiteY6" fmla="*/ 1981200 h 1981200"/>
              <a:gd name="connsiteX7" fmla="*/ 1517904 w 15316200"/>
              <a:gd name="connsiteY7" fmla="*/ 1700784 h 1981200"/>
              <a:gd name="connsiteX0" fmla="*/ 1517904 w 15316200"/>
              <a:gd name="connsiteY0" fmla="*/ 2724912 h 3005328"/>
              <a:gd name="connsiteX1" fmla="*/ 4383024 w 15316200"/>
              <a:gd name="connsiteY1" fmla="*/ 2208260 h 3005328"/>
              <a:gd name="connsiteX2" fmla="*/ 6632448 w 15316200"/>
              <a:gd name="connsiteY2" fmla="*/ 1184132 h 3005328"/>
              <a:gd name="connsiteX3" fmla="*/ 10692384 w 15316200"/>
              <a:gd name="connsiteY3" fmla="*/ 1531604 h 3005328"/>
              <a:gd name="connsiteX4" fmla="*/ 15316200 w 15316200"/>
              <a:gd name="connsiteY4" fmla="*/ 0 h 3005328"/>
              <a:gd name="connsiteX5" fmla="*/ 15316200 w 15316200"/>
              <a:gd name="connsiteY5" fmla="*/ 3005328 h 3005328"/>
              <a:gd name="connsiteX6" fmla="*/ 0 w 15316200"/>
              <a:gd name="connsiteY6" fmla="*/ 3005328 h 3005328"/>
              <a:gd name="connsiteX7" fmla="*/ 1517904 w 15316200"/>
              <a:gd name="connsiteY7" fmla="*/ 2724912 h 3005328"/>
              <a:gd name="connsiteX0" fmla="*/ 1517904 w 15316200"/>
              <a:gd name="connsiteY0" fmla="*/ 2139696 h 2420112"/>
              <a:gd name="connsiteX1" fmla="*/ 4383024 w 15316200"/>
              <a:gd name="connsiteY1" fmla="*/ 1623044 h 2420112"/>
              <a:gd name="connsiteX2" fmla="*/ 6632448 w 15316200"/>
              <a:gd name="connsiteY2" fmla="*/ 598916 h 2420112"/>
              <a:gd name="connsiteX3" fmla="*/ 10692384 w 15316200"/>
              <a:gd name="connsiteY3" fmla="*/ 946388 h 2420112"/>
              <a:gd name="connsiteX4" fmla="*/ 15279624 w 15316200"/>
              <a:gd name="connsiteY4" fmla="*/ 0 h 2420112"/>
              <a:gd name="connsiteX5" fmla="*/ 15316200 w 15316200"/>
              <a:gd name="connsiteY5" fmla="*/ 2420112 h 2420112"/>
              <a:gd name="connsiteX6" fmla="*/ 0 w 15316200"/>
              <a:gd name="connsiteY6" fmla="*/ 2420112 h 2420112"/>
              <a:gd name="connsiteX7" fmla="*/ 1517904 w 15316200"/>
              <a:gd name="connsiteY7" fmla="*/ 2139696 h 2420112"/>
              <a:gd name="connsiteX0" fmla="*/ 1517904 w 15316200"/>
              <a:gd name="connsiteY0" fmla="*/ 2139696 h 2420112"/>
              <a:gd name="connsiteX1" fmla="*/ 4383024 w 15316200"/>
              <a:gd name="connsiteY1" fmla="*/ 1623044 h 2420112"/>
              <a:gd name="connsiteX2" fmla="*/ 6632448 w 15316200"/>
              <a:gd name="connsiteY2" fmla="*/ 598916 h 2420112"/>
              <a:gd name="connsiteX3" fmla="*/ 10692384 w 15316200"/>
              <a:gd name="connsiteY3" fmla="*/ 690356 h 2420112"/>
              <a:gd name="connsiteX4" fmla="*/ 15279624 w 15316200"/>
              <a:gd name="connsiteY4" fmla="*/ 0 h 2420112"/>
              <a:gd name="connsiteX5" fmla="*/ 15316200 w 15316200"/>
              <a:gd name="connsiteY5" fmla="*/ 2420112 h 2420112"/>
              <a:gd name="connsiteX6" fmla="*/ 0 w 15316200"/>
              <a:gd name="connsiteY6" fmla="*/ 2420112 h 2420112"/>
              <a:gd name="connsiteX7" fmla="*/ 1517904 w 15316200"/>
              <a:gd name="connsiteY7" fmla="*/ 2139696 h 2420112"/>
              <a:gd name="connsiteX0" fmla="*/ 1517904 w 15316200"/>
              <a:gd name="connsiteY0" fmla="*/ 1682496 h 1962912"/>
              <a:gd name="connsiteX1" fmla="*/ 4383024 w 15316200"/>
              <a:gd name="connsiteY1" fmla="*/ 1165844 h 1962912"/>
              <a:gd name="connsiteX2" fmla="*/ 6632448 w 15316200"/>
              <a:gd name="connsiteY2" fmla="*/ 141716 h 1962912"/>
              <a:gd name="connsiteX3" fmla="*/ 10692384 w 15316200"/>
              <a:gd name="connsiteY3" fmla="*/ 233156 h 1962912"/>
              <a:gd name="connsiteX4" fmla="*/ 15297912 w 15316200"/>
              <a:gd name="connsiteY4" fmla="*/ 0 h 1962912"/>
              <a:gd name="connsiteX5" fmla="*/ 15316200 w 15316200"/>
              <a:gd name="connsiteY5" fmla="*/ 1962912 h 1962912"/>
              <a:gd name="connsiteX6" fmla="*/ 0 w 15316200"/>
              <a:gd name="connsiteY6" fmla="*/ 1962912 h 1962912"/>
              <a:gd name="connsiteX7" fmla="*/ 1517904 w 15316200"/>
              <a:gd name="connsiteY7" fmla="*/ 1682496 h 1962912"/>
              <a:gd name="connsiteX0" fmla="*/ 1517904 w 15316200"/>
              <a:gd name="connsiteY0" fmla="*/ 1682496 h 1962912"/>
              <a:gd name="connsiteX1" fmla="*/ 4383024 w 15316200"/>
              <a:gd name="connsiteY1" fmla="*/ 1165844 h 1962912"/>
              <a:gd name="connsiteX2" fmla="*/ 6632448 w 15316200"/>
              <a:gd name="connsiteY2" fmla="*/ 141716 h 1962912"/>
              <a:gd name="connsiteX3" fmla="*/ 10710672 w 15316200"/>
              <a:gd name="connsiteY3" fmla="*/ 416036 h 1962912"/>
              <a:gd name="connsiteX4" fmla="*/ 15297912 w 15316200"/>
              <a:gd name="connsiteY4" fmla="*/ 0 h 1962912"/>
              <a:gd name="connsiteX5" fmla="*/ 15316200 w 15316200"/>
              <a:gd name="connsiteY5" fmla="*/ 1962912 h 1962912"/>
              <a:gd name="connsiteX6" fmla="*/ 0 w 15316200"/>
              <a:gd name="connsiteY6" fmla="*/ 1962912 h 1962912"/>
              <a:gd name="connsiteX7" fmla="*/ 1517904 w 15316200"/>
              <a:gd name="connsiteY7" fmla="*/ 1682496 h 1962912"/>
              <a:gd name="connsiteX0" fmla="*/ 1517904 w 15316200"/>
              <a:gd name="connsiteY0" fmla="*/ 1682496 h 1962912"/>
              <a:gd name="connsiteX1" fmla="*/ 4383024 w 15316200"/>
              <a:gd name="connsiteY1" fmla="*/ 1165844 h 1962912"/>
              <a:gd name="connsiteX2" fmla="*/ 10710672 w 15316200"/>
              <a:gd name="connsiteY2" fmla="*/ 416036 h 1962912"/>
              <a:gd name="connsiteX3" fmla="*/ 15297912 w 15316200"/>
              <a:gd name="connsiteY3" fmla="*/ 0 h 1962912"/>
              <a:gd name="connsiteX4" fmla="*/ 15316200 w 15316200"/>
              <a:gd name="connsiteY4" fmla="*/ 1962912 h 1962912"/>
              <a:gd name="connsiteX5" fmla="*/ 0 w 15316200"/>
              <a:gd name="connsiteY5" fmla="*/ 1962912 h 1962912"/>
              <a:gd name="connsiteX6" fmla="*/ 1517904 w 15316200"/>
              <a:gd name="connsiteY6" fmla="*/ 1682496 h 1962912"/>
              <a:gd name="connsiteX0" fmla="*/ 1517904 w 15316200"/>
              <a:gd name="connsiteY0" fmla="*/ 1682496 h 1962912"/>
              <a:gd name="connsiteX1" fmla="*/ 4383024 w 15316200"/>
              <a:gd name="connsiteY1" fmla="*/ 1165844 h 1962912"/>
              <a:gd name="connsiteX2" fmla="*/ 7566660 w 15316200"/>
              <a:gd name="connsiteY2" fmla="*/ 793623 h 1962912"/>
              <a:gd name="connsiteX3" fmla="*/ 10710672 w 15316200"/>
              <a:gd name="connsiteY3" fmla="*/ 416036 h 1962912"/>
              <a:gd name="connsiteX4" fmla="*/ 15297912 w 15316200"/>
              <a:gd name="connsiteY4" fmla="*/ 0 h 1962912"/>
              <a:gd name="connsiteX5" fmla="*/ 15316200 w 15316200"/>
              <a:gd name="connsiteY5" fmla="*/ 1962912 h 1962912"/>
              <a:gd name="connsiteX6" fmla="*/ 0 w 15316200"/>
              <a:gd name="connsiteY6" fmla="*/ 1962912 h 1962912"/>
              <a:gd name="connsiteX7" fmla="*/ 1517904 w 15316200"/>
              <a:gd name="connsiteY7" fmla="*/ 1682496 h 1962912"/>
              <a:gd name="connsiteX0" fmla="*/ 1517904 w 15316200"/>
              <a:gd name="connsiteY0" fmla="*/ 1682496 h 1962912"/>
              <a:gd name="connsiteX1" fmla="*/ 4383024 w 15316200"/>
              <a:gd name="connsiteY1" fmla="*/ 1165844 h 1962912"/>
              <a:gd name="connsiteX2" fmla="*/ 7548372 w 15316200"/>
              <a:gd name="connsiteY2" fmla="*/ 372999 h 1962912"/>
              <a:gd name="connsiteX3" fmla="*/ 10710672 w 15316200"/>
              <a:gd name="connsiteY3" fmla="*/ 416036 h 1962912"/>
              <a:gd name="connsiteX4" fmla="*/ 15297912 w 15316200"/>
              <a:gd name="connsiteY4" fmla="*/ 0 h 1962912"/>
              <a:gd name="connsiteX5" fmla="*/ 15316200 w 15316200"/>
              <a:gd name="connsiteY5" fmla="*/ 1962912 h 1962912"/>
              <a:gd name="connsiteX6" fmla="*/ 0 w 15316200"/>
              <a:gd name="connsiteY6" fmla="*/ 1962912 h 1962912"/>
              <a:gd name="connsiteX7" fmla="*/ 1517904 w 15316200"/>
              <a:gd name="connsiteY7" fmla="*/ 1682496 h 196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16200" h="1962912">
                <a:moveTo>
                  <a:pt x="1517904" y="1682496"/>
                </a:moveTo>
                <a:lnTo>
                  <a:pt x="4383024" y="1165844"/>
                </a:lnTo>
                <a:lnTo>
                  <a:pt x="7548372" y="372999"/>
                </a:lnTo>
                <a:lnTo>
                  <a:pt x="10710672" y="416036"/>
                </a:lnTo>
                <a:lnTo>
                  <a:pt x="15297912" y="0"/>
                </a:lnTo>
                <a:lnTo>
                  <a:pt x="15316200" y="1962912"/>
                </a:lnTo>
                <a:lnTo>
                  <a:pt x="0" y="1962912"/>
                </a:lnTo>
                <a:lnTo>
                  <a:pt x="1517904" y="1682496"/>
                </a:lnTo>
                <a:close/>
              </a:path>
            </a:pathLst>
          </a:cu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AutoShape 4" descr="업로드한 이미지">
            <a:extLst>
              <a:ext uri="{FF2B5EF4-FFF2-40B4-BE49-F238E27FC236}">
                <a16:creationId xmlns:a16="http://schemas.microsoft.com/office/drawing/2014/main" id="{ABA6F076-906D-4182-AC1E-27D7928507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41309" y="5323793"/>
            <a:ext cx="339814" cy="32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15A32-138C-4372-9A9F-C71763ABED8E}"/>
              </a:ext>
            </a:extLst>
          </p:cNvPr>
          <p:cNvSpPr txBox="1"/>
          <p:nvPr/>
        </p:nvSpPr>
        <p:spPr>
          <a:xfrm>
            <a:off x="1219200" y="60579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교내 커뮤니티 활성화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1DBB0-67C2-42E6-922F-E7C7AA801954}"/>
              </a:ext>
            </a:extLst>
          </p:cNvPr>
          <p:cNvSpPr txBox="1"/>
          <p:nvPr/>
        </p:nvSpPr>
        <p:spPr>
          <a:xfrm>
            <a:off x="6705600" y="44577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접근성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92277-928F-4B3A-9FF5-287F5670FE21}"/>
              </a:ext>
            </a:extLst>
          </p:cNvPr>
          <p:cNvSpPr txBox="1"/>
          <p:nvPr/>
        </p:nvSpPr>
        <p:spPr>
          <a:xfrm>
            <a:off x="13335000" y="3566231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참여 문화 증진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5F8E9-1D37-4C3B-9935-CCF530175944}"/>
              </a:ext>
            </a:extLst>
          </p:cNvPr>
          <p:cNvSpPr txBox="1"/>
          <p:nvPr/>
        </p:nvSpPr>
        <p:spPr>
          <a:xfrm>
            <a:off x="1322832" y="6734759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학우 간 자유로운 소통 공간 제공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동아리</a:t>
            </a:r>
            <a:r>
              <a:rPr lang="en-US" altLang="ko-KR" dirty="0"/>
              <a:t>, </a:t>
            </a:r>
            <a:r>
              <a:rPr lang="ko-KR" altLang="en-US" dirty="0"/>
              <a:t>공모전</a:t>
            </a:r>
            <a:r>
              <a:rPr lang="en-US" altLang="ko-KR" dirty="0"/>
              <a:t>, </a:t>
            </a:r>
            <a:r>
              <a:rPr lang="ko-KR" altLang="en-US" dirty="0"/>
              <a:t>행사 등 유익한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6913B-F5DB-476F-9BE1-5352F2DED399}"/>
              </a:ext>
            </a:extLst>
          </p:cNvPr>
          <p:cNvSpPr txBox="1"/>
          <p:nvPr/>
        </p:nvSpPr>
        <p:spPr>
          <a:xfrm>
            <a:off x="6705600" y="5153310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 </a:t>
            </a:r>
            <a:r>
              <a:rPr lang="en-US" altLang="ko-KR" dirty="0"/>
              <a:t>SNS</a:t>
            </a:r>
            <a:r>
              <a:rPr lang="ko-KR" altLang="en-US" dirty="0"/>
              <a:t>보다 학교 특화된 맞춤형 정보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학생들의 의견 반영으로 지속적인 개선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93871-E2DF-47F7-B987-D321029AEC72}"/>
              </a:ext>
            </a:extLst>
          </p:cNvPr>
          <p:cNvSpPr txBox="1"/>
          <p:nvPr/>
        </p:nvSpPr>
        <p:spPr>
          <a:xfrm>
            <a:off x="13335000" y="4192369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학교생활에 대한 소속감 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자율적 참여를 통한 커뮤니티 성장 유도</a:t>
            </a:r>
            <a:endParaRPr lang="en-US" altLang="ko-KR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1" name="object 2"/>
          <p:cNvSpPr txBox="1">
            <a:spLocks noGrp="1"/>
          </p:cNvSpPr>
          <p:nvPr/>
        </p:nvSpPr>
        <p:spPr>
          <a:xfrm>
            <a:off x="1828799" y="4229100"/>
            <a:ext cx="14101129" cy="1257300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sz="8200" b="0" i="0" u="none" strike="noStrike" kern="0" cap="none" spc="200" normalizeH="0" baseline="0">
                <a:solidFill>
                  <a:srgbClr val="181818"/>
                </a:solidFill>
                <a:latin typeface="Noto Serif KR"/>
                <a:ea typeface="맑은 고딕"/>
                <a:cs typeface="Noto Serif KR"/>
              </a:rPr>
              <a:t>프로젝트</a:t>
            </a:r>
            <a:r>
              <a:rPr kumimoji="0" lang="ko-KR" altLang="en-US" sz="8200" b="0" i="0" u="none" strike="noStrike" kern="0" cap="none" spc="200" normalizeH="0" baseline="0">
                <a:solidFill>
                  <a:srgbClr val="181818"/>
                </a:solidFill>
                <a:latin typeface="Noto Serif KR"/>
                <a:ea typeface="맑은 고딕"/>
                <a:cs typeface="Noto Serif KR"/>
              </a:rPr>
              <a:t> </a:t>
            </a:r>
            <a:r>
              <a:rPr kumimoji="0" lang="ko-KR" altLang="en-US" sz="8200" b="0" i="0" u="none" strike="noStrike" kern="0" cap="none" spc="254" normalizeH="0" baseline="0">
                <a:solidFill>
                  <a:srgbClr val="181818"/>
                </a:solidFill>
                <a:latin typeface="Noto Serif KR"/>
                <a:ea typeface="맑은 고딕"/>
                <a:cs typeface="Noto Serif KR"/>
              </a:rPr>
              <a:t>개요</a:t>
            </a:r>
            <a:endParaRPr kumimoji="0" lang="en-US" altLang="ko-KR" sz="8200" b="0" i="0" u="none" strike="noStrike" kern="0" cap="none" spc="254" normalizeH="0" baseline="0">
              <a:solidFill>
                <a:srgbClr val="181818"/>
              </a:solidFill>
              <a:latin typeface="Noto Serif KR"/>
              <a:ea typeface="맑은 고딕"/>
              <a:cs typeface="Noto Serif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66525" y="2285052"/>
            <a:ext cx="6203315" cy="6556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 해당 </a:t>
            </a:r>
            <a:r>
              <a:rPr lang="en-US" altLang="ko-KR" sz="2800" dirty="0">
                <a:latin typeface="Trebuchet MS"/>
                <a:cs typeface="Trebuchet MS"/>
              </a:rPr>
              <a:t>UML </a:t>
            </a:r>
            <a:r>
              <a:rPr lang="ko-KR" altLang="en-US" sz="2800" dirty="0">
                <a:latin typeface="Trebuchet MS"/>
                <a:cs typeface="Trebuchet MS"/>
              </a:rPr>
              <a:t>다이어그램은 교내 </a:t>
            </a:r>
            <a:r>
              <a:rPr lang="en-US" altLang="ko-KR" sz="2800" dirty="0">
                <a:latin typeface="Trebuchet MS"/>
                <a:cs typeface="Trebuchet MS"/>
              </a:rPr>
              <a:t>SNS </a:t>
            </a:r>
            <a:r>
              <a:rPr lang="ko-KR" altLang="en-US" sz="2800" dirty="0">
                <a:latin typeface="Trebuchet MS"/>
                <a:cs typeface="Trebuchet MS"/>
              </a:rPr>
              <a:t>플랫폼의 전체 기능 흐름을 사용자 관점에서 나타낸 것입니다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 주요 </a:t>
            </a:r>
            <a:r>
              <a:rPr lang="en-US" altLang="ko-KR" sz="2800" dirty="0">
                <a:latin typeface="Trebuchet MS"/>
                <a:cs typeface="Trebuchet MS"/>
              </a:rPr>
              <a:t>actor</a:t>
            </a:r>
            <a:r>
              <a:rPr lang="ko-KR" altLang="en-US" sz="2800" dirty="0">
                <a:latin typeface="Trebuchet MS"/>
                <a:cs typeface="Trebuchet MS"/>
              </a:rPr>
              <a:t>는 일반 사용자와 관리자이며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각각 회원가입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로그인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글 작성</a:t>
            </a:r>
            <a:r>
              <a:rPr lang="en-US" altLang="ko-KR" sz="2800" dirty="0">
                <a:latin typeface="Trebuchet MS"/>
                <a:cs typeface="Trebuchet MS"/>
              </a:rPr>
              <a:t>,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800" dirty="0">
                <a:latin typeface="Trebuchet MS"/>
                <a:cs typeface="Trebuchet MS"/>
              </a:rPr>
              <a:t> </a:t>
            </a:r>
            <a:r>
              <a:rPr lang="ko-KR" altLang="en-US" sz="2800" dirty="0">
                <a:latin typeface="Trebuchet MS"/>
                <a:cs typeface="Trebuchet MS"/>
              </a:rPr>
              <a:t>댓글 작성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>
                <a:latin typeface="Trebuchet MS"/>
                <a:cs typeface="Trebuchet MS"/>
              </a:rPr>
              <a:t>피드</a:t>
            </a:r>
            <a:r>
              <a:rPr lang="ko-KR" altLang="en-US" sz="2800" dirty="0">
                <a:latin typeface="Trebuchet MS"/>
                <a:cs typeface="Trebuchet MS"/>
              </a:rPr>
              <a:t> 보기 등의 기능을 </a:t>
            </a:r>
            <a:endParaRPr lang="en-US" altLang="ko-KR" sz="2800" dirty="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수행할 수 있습니다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 관리자는 게시글 관리 및 사용자 활동모니터링을 통해 시스템을 운영합니다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sz="2800" dirty="0">
                <a:latin typeface="Trebuchet MS"/>
                <a:cs typeface="Trebuchet MS"/>
              </a:rPr>
              <a:t>이 다이어그램은 기능 구현 전 선계 기준으로 활용</a:t>
            </a:r>
            <a:endParaRPr lang="en-US" altLang="ko-KR" sz="2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2600" y="825360"/>
            <a:ext cx="144780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700" dirty="0">
                <a:latin typeface="바탕"/>
                <a:cs typeface="바탕"/>
              </a:rPr>
              <a:t>UML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470DBA-87A2-40E0-A2E8-FFF1AE7B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2117084"/>
            <a:ext cx="9601200" cy="720570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/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5656" y="1744637"/>
            <a:ext cx="6290744" cy="257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599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게시글 하단 댓글을 통해 질문</a:t>
            </a:r>
            <a:r>
              <a:rPr lang="en-US" altLang="ko-KR" sz="2400" dirty="0"/>
              <a:t>, </a:t>
            </a:r>
            <a:r>
              <a:rPr lang="ko-KR" altLang="en-US" sz="2400" dirty="0"/>
              <a:t>답변</a:t>
            </a:r>
            <a:r>
              <a:rPr lang="en-US" altLang="ko-KR" sz="2400" dirty="0"/>
              <a:t>, </a:t>
            </a:r>
            <a:r>
              <a:rPr lang="ko-KR" altLang="en-US" sz="2400" dirty="0"/>
              <a:t>피드백    </a:t>
            </a:r>
            <a:endParaRPr lang="en-US" altLang="ko-KR" sz="2400" dirty="0"/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/>
              <a:t>     등 활발한 소통이 가능하며</a:t>
            </a:r>
            <a:r>
              <a:rPr lang="en-US" altLang="ko-KR" sz="2400" dirty="0"/>
              <a:t>, </a:t>
            </a:r>
          </a:p>
          <a:p>
            <a:pPr marL="355600" marR="5080" indent="-342900">
              <a:lnSpc>
                <a:spcPct val="114599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단순한 정보 공유를 넘어 학생들 간 관계 형성 과 토론의 공간으로도 활용됩니다</a:t>
            </a:r>
            <a:r>
              <a:rPr lang="en-US" altLang="ko-KR" sz="2400" dirty="0"/>
              <a:t>. </a:t>
            </a:r>
          </a:p>
          <a:p>
            <a:pPr marL="355600" marR="5080" indent="-342900">
              <a:lnSpc>
                <a:spcPct val="114599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직관적인 </a:t>
            </a:r>
            <a:r>
              <a:rPr lang="en-US" altLang="ko-KR" sz="2400" dirty="0"/>
              <a:t>UI</a:t>
            </a:r>
            <a:r>
              <a:rPr lang="ko-KR" altLang="en-US" sz="2400" dirty="0"/>
              <a:t>로 누구나 쉽게 참여할 수 있도록 </a:t>
            </a:r>
            <a:endParaRPr lang="en-US" altLang="ko-KR" sz="2400" dirty="0"/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altLang="ko-KR" sz="2400" dirty="0"/>
              <a:t>     </a:t>
            </a:r>
            <a:r>
              <a:rPr lang="ko-KR" altLang="en-US" sz="2400" dirty="0"/>
              <a:t>구현했습니다</a:t>
            </a:r>
            <a:r>
              <a:rPr lang="en-US" altLang="ko-KR" sz="2400" dirty="0"/>
              <a:t>.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04577" y="5688945"/>
            <a:ext cx="6290744" cy="16884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599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>
                <a:latin typeface="Trebuchet MS"/>
                <a:cs typeface="Trebuchet MS"/>
              </a:rPr>
              <a:t>Firebase </a:t>
            </a:r>
            <a:r>
              <a:rPr lang="ko-KR" altLang="en-US" sz="2400" dirty="0">
                <a:latin typeface="Trebuchet MS"/>
                <a:cs typeface="Trebuchet MS"/>
              </a:rPr>
              <a:t>실시간 </a:t>
            </a:r>
            <a:r>
              <a:rPr lang="en-US" altLang="ko-KR" sz="2400" dirty="0">
                <a:latin typeface="Trebuchet MS"/>
                <a:cs typeface="Trebuchet MS"/>
              </a:rPr>
              <a:t>DB</a:t>
            </a:r>
            <a:r>
              <a:rPr lang="ko-KR" altLang="en-US" sz="2400" dirty="0">
                <a:latin typeface="Trebuchet MS"/>
                <a:cs typeface="Trebuchet MS"/>
              </a:rPr>
              <a:t>를 활용해 게시글과 댓글이 즉시 반영됨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14599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 err="1">
                <a:latin typeface="Trebuchet MS"/>
                <a:cs typeface="Trebuchet MS"/>
              </a:rPr>
              <a:t>새로고침</a:t>
            </a:r>
            <a:r>
              <a:rPr lang="ko-KR" altLang="en-US" sz="2400" dirty="0">
                <a:latin typeface="Trebuchet MS"/>
                <a:cs typeface="Trebuchet MS"/>
              </a:rPr>
              <a:t> 없이 변화가 보여져 빠르고 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    자연스러운 사용자 경험을 제공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289" y="5688945"/>
            <a:ext cx="5629551" cy="21469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599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사용자는 로그인 후 글을 작성하거나 </a:t>
            </a:r>
            <a:endParaRPr lang="en-US" altLang="ko-KR" sz="2400" dirty="0"/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altLang="ko-KR" sz="2400" dirty="0"/>
              <a:t>     </a:t>
            </a:r>
            <a:r>
              <a:rPr lang="ko-KR" altLang="en-US" sz="2400" dirty="0"/>
              <a:t>최신 글을 스크롤로 확인할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/>
              <a:t>-   </a:t>
            </a:r>
            <a:r>
              <a:rPr lang="ko-KR" altLang="en-US" sz="2400" dirty="0" err="1"/>
              <a:t>피드는</a:t>
            </a:r>
            <a:r>
              <a:rPr lang="ko-KR" altLang="en-US" sz="2400" dirty="0"/>
              <a:t> 동아리</a:t>
            </a:r>
            <a:r>
              <a:rPr lang="en-US" altLang="ko-KR" sz="2400" dirty="0"/>
              <a:t>, </a:t>
            </a:r>
            <a:r>
              <a:rPr lang="ko-KR" altLang="en-US" sz="2400" dirty="0"/>
              <a:t>공모전</a:t>
            </a:r>
            <a:r>
              <a:rPr lang="en-US" altLang="ko-KR" sz="2400" dirty="0"/>
              <a:t>, </a:t>
            </a:r>
            <a:r>
              <a:rPr lang="ko-KR" altLang="en-US" sz="2400" dirty="0"/>
              <a:t>수업 팁 등 </a:t>
            </a:r>
            <a:endParaRPr lang="en-US" altLang="ko-KR" sz="2400" dirty="0"/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altLang="ko-KR" sz="2400" dirty="0"/>
              <a:t>    </a:t>
            </a:r>
            <a:r>
              <a:rPr lang="ko-KR" altLang="en-US" sz="2400" dirty="0"/>
              <a:t>다양한 정보를 시간 순으로 제공해 </a:t>
            </a:r>
            <a:endParaRPr lang="en-US" altLang="ko-KR" sz="2400" dirty="0"/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/>
              <a:t>    실시성과 가독성을 높입니다</a:t>
            </a:r>
            <a:r>
              <a:rPr lang="en-US" altLang="ko-KR" sz="2400" dirty="0"/>
              <a:t>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2973" y="988329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latin typeface="바탕"/>
                <a:cs typeface="바탕"/>
              </a:rPr>
              <a:t>주요기</a:t>
            </a:r>
            <a:r>
              <a:rPr sz="4700" spc="-375" dirty="0">
                <a:latin typeface="바탕"/>
                <a:cs typeface="바탕"/>
              </a:rPr>
              <a:t>능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14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4B988DB-3CB5-4CA1-8919-4CC700BFA45D}"/>
              </a:ext>
            </a:extLst>
          </p:cNvPr>
          <p:cNvSpPr txBox="1"/>
          <p:nvPr/>
        </p:nvSpPr>
        <p:spPr>
          <a:xfrm>
            <a:off x="6172915" y="5972195"/>
            <a:ext cx="1993114" cy="838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en-US" altLang="ko-KR" sz="2400" dirty="0">
                <a:latin typeface="Trebuchet MS"/>
                <a:cs typeface="Trebuchet MS"/>
              </a:rPr>
              <a:t>Feed</a:t>
            </a:r>
          </a:p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en-US" altLang="ko-KR" sz="2400" dirty="0">
                <a:latin typeface="Trebuchet MS"/>
                <a:cs typeface="Trebuchet MS"/>
              </a:rPr>
              <a:t>(</a:t>
            </a:r>
            <a:r>
              <a:rPr lang="ko-KR" altLang="en-US" sz="2400" dirty="0" err="1">
                <a:latin typeface="Trebuchet MS"/>
                <a:cs typeface="Trebuchet MS"/>
              </a:rPr>
              <a:t>피드</a:t>
            </a:r>
            <a:r>
              <a:rPr lang="ko-KR" altLang="en-US" sz="2400" dirty="0">
                <a:latin typeface="Trebuchet MS"/>
                <a:cs typeface="Trebuchet MS"/>
              </a:rPr>
              <a:t> 기능</a:t>
            </a:r>
            <a:r>
              <a:rPr lang="en-US" altLang="ko-KR" sz="240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42F3D1F-354E-4430-8F7E-60C310EF21E2}"/>
              </a:ext>
            </a:extLst>
          </p:cNvPr>
          <p:cNvSpPr txBox="1"/>
          <p:nvPr/>
        </p:nvSpPr>
        <p:spPr>
          <a:xfrm>
            <a:off x="8632789" y="6279087"/>
            <a:ext cx="2520878" cy="838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en-US" altLang="ko-KR" sz="2400" dirty="0">
                <a:latin typeface="Trebuchet MS"/>
                <a:cs typeface="Trebuchet MS"/>
              </a:rPr>
              <a:t>Realtime</a:t>
            </a:r>
          </a:p>
          <a:p>
            <a:pPr marL="12700" marR="5080" indent="64769">
              <a:lnSpc>
                <a:spcPct val="114599"/>
              </a:lnSpc>
              <a:spcBef>
                <a:spcPts val="100"/>
              </a:spcBef>
            </a:pPr>
            <a:r>
              <a:rPr lang="en-US" altLang="ko-KR" sz="2400" dirty="0">
                <a:latin typeface="Trebuchet MS"/>
                <a:cs typeface="Trebuchet MS"/>
              </a:rPr>
              <a:t>(</a:t>
            </a:r>
            <a:r>
              <a:rPr lang="ko-KR" altLang="en-US" sz="2400" dirty="0">
                <a:latin typeface="Trebuchet MS"/>
                <a:cs typeface="Trebuchet MS"/>
              </a:rPr>
              <a:t>실시간 업데이트</a:t>
            </a:r>
            <a:r>
              <a:rPr lang="en-US" altLang="ko-KR" sz="240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B9E98F5A-A9B2-4DE3-B165-DD3C7AC04E63}"/>
              </a:ext>
            </a:extLst>
          </p:cNvPr>
          <p:cNvSpPr txBox="1"/>
          <p:nvPr/>
        </p:nvSpPr>
        <p:spPr>
          <a:xfrm>
            <a:off x="7564485" y="3877829"/>
            <a:ext cx="1993114" cy="838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en-US" altLang="ko-KR" sz="2400" dirty="0">
                <a:latin typeface="Trebuchet MS"/>
                <a:cs typeface="Trebuchet MS"/>
              </a:rPr>
              <a:t>Comment</a:t>
            </a:r>
          </a:p>
          <a:p>
            <a:pPr marL="12700" marR="5080" indent="64769">
              <a:lnSpc>
                <a:spcPct val="114599"/>
              </a:lnSpc>
              <a:spcBef>
                <a:spcPts val="100"/>
              </a:spcBef>
            </a:pPr>
            <a:r>
              <a:rPr lang="en-US" altLang="ko-KR" sz="2400" dirty="0">
                <a:latin typeface="Trebuchet MS"/>
                <a:cs typeface="Trebuchet MS"/>
              </a:rPr>
              <a:t>(</a:t>
            </a:r>
            <a:r>
              <a:rPr lang="ko-KR" altLang="en-US" sz="2400" dirty="0">
                <a:latin typeface="Trebuchet MS"/>
                <a:cs typeface="Trebuchet MS"/>
              </a:rPr>
              <a:t>댓글 및 소통</a:t>
            </a:r>
            <a:r>
              <a:rPr lang="en-US" altLang="ko-KR" sz="240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18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627</Words>
  <Application>Microsoft Office PowerPoint</Application>
  <PresentationFormat>사용자 지정</PresentationFormat>
  <Paragraphs>149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Noto Serif KR</vt:lpstr>
      <vt:lpstr>맑은 고딕</vt:lpstr>
      <vt:lpstr>바탕</vt:lpstr>
      <vt:lpstr>한컴 말랑말랑 Regular</vt:lpstr>
      <vt:lpstr>Arial</vt:lpstr>
      <vt:lpstr>Calibri</vt:lpstr>
      <vt:lpstr>Lucida Sans Unicode</vt:lpstr>
      <vt:lpstr>Trebuchet MS</vt:lpstr>
      <vt:lpstr>Office Theme</vt:lpstr>
      <vt:lpstr>교내 SNS 프로젝트 </vt:lpstr>
      <vt:lpstr>팀      원</vt:lpstr>
      <vt:lpstr>PowerPoint 프레젠테이션</vt:lpstr>
      <vt:lpstr>프로젝트 배경</vt:lpstr>
      <vt:lpstr>계획 배경</vt:lpstr>
      <vt:lpstr>PowerPoint 프레젠테이션</vt:lpstr>
      <vt:lpstr>PowerPoint 프레젠테이션</vt:lpstr>
      <vt:lpstr>UML</vt:lpstr>
      <vt:lpstr>주요기능</vt:lpstr>
      <vt:lpstr>기술 사항</vt:lpstr>
      <vt:lpstr>PowerPoint 프레젠테이션</vt:lpstr>
      <vt:lpstr>기술 사항</vt:lpstr>
      <vt:lpstr>PowerPoint 프레젠테이션</vt:lpstr>
      <vt:lpstr>진행계획</vt:lpstr>
      <vt:lpstr>목표</vt:lpstr>
      <vt:lpstr>질의 응답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황인재</dc:creator>
  <cp:keywords>DAGpxQ3jQz4,BAGpxXAjMzY,0</cp:keywords>
  <cp:lastModifiedBy>comso_1203</cp:lastModifiedBy>
  <cp:revision>17</cp:revision>
  <dcterms:created xsi:type="dcterms:W3CDTF">2025-06-08T14:33:41Z</dcterms:created>
  <dcterms:modified xsi:type="dcterms:W3CDTF">2025-06-09T03:09:54Z</dcterms:modified>
  <cp:version/>
</cp:coreProperties>
</file>